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389" r:id="rId5"/>
    <p:sldId id="266" r:id="rId6"/>
    <p:sldId id="257" r:id="rId7"/>
    <p:sldId id="385" r:id="rId8"/>
    <p:sldId id="764" r:id="rId9"/>
    <p:sldId id="375" r:id="rId10"/>
    <p:sldId id="374" r:id="rId11"/>
    <p:sldId id="765" r:id="rId12"/>
    <p:sldId id="767" r:id="rId13"/>
    <p:sldId id="347" r:id="rId14"/>
    <p:sldId id="376" r:id="rId15"/>
    <p:sldId id="261" r:id="rId16"/>
    <p:sldId id="766" r:id="rId17"/>
    <p:sldId id="667" r:id="rId18"/>
  </p:sldIdLst>
  <p:sldSz cx="12192000" cy="6858000"/>
  <p:notesSz cx="7099300" cy="10234613"/>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ina Pajula" initials="LP" lastIdx="8" clrIdx="0">
    <p:extLst>
      <p:ext uri="{19B8F6BF-5375-455C-9EA6-DF929625EA0E}">
        <p15:presenceInfo xmlns:p15="http://schemas.microsoft.com/office/powerpoint/2012/main" userId="d626e38158d85e9f" providerId="Windows Live"/>
      </p:ext>
    </p:extLst>
  </p:cmAuthor>
  <p:cmAuthor id="2" name="Sillanpää Elli" initials="SE" lastIdx="5" clrIdx="1">
    <p:extLst>
      <p:ext uri="{19B8F6BF-5375-455C-9EA6-DF929625EA0E}">
        <p15:presenceInfo xmlns:p15="http://schemas.microsoft.com/office/powerpoint/2012/main" userId="S::Elli.Sillanpaa@turkuamk.fi::ee0c26c2-4a7b-4096-8f59-f2158a8e1a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D200"/>
    <a:srgbClr val="00615A"/>
    <a:srgbClr val="930E5E"/>
    <a:srgbClr val="363534"/>
    <a:srgbClr val="000000"/>
    <a:srgbClr val="ABE4D4"/>
    <a:srgbClr val="FF9738"/>
    <a:srgbClr val="95C154"/>
    <a:srgbClr val="008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6860" autoAdjust="0"/>
  </p:normalViewPr>
  <p:slideViewPr>
    <p:cSldViewPr snapToGrid="0" showGuides="1">
      <p:cViewPr varScale="1">
        <p:scale>
          <a:sx n="51" d="100"/>
          <a:sy n="51" d="100"/>
        </p:scale>
        <p:origin x="1204" y="2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323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418" cy="513776"/>
          </a:xfrm>
          <a:prstGeom prst="rect">
            <a:avLst/>
          </a:prstGeom>
        </p:spPr>
        <p:txBody>
          <a:bodyPr vert="horz" lIns="94741" tIns="47370" rIns="94741" bIns="47370" rtlCol="0"/>
          <a:lstStyle>
            <a:lvl1pPr algn="l">
              <a:defRPr sz="1200"/>
            </a:lvl1pPr>
          </a:lstStyle>
          <a:p>
            <a:endParaRPr lang="fi-FI"/>
          </a:p>
        </p:txBody>
      </p:sp>
      <p:sp>
        <p:nvSpPr>
          <p:cNvPr id="3" name="Date Placeholder 2"/>
          <p:cNvSpPr>
            <a:spLocks noGrp="1"/>
          </p:cNvSpPr>
          <p:nvPr>
            <p:ph type="dt" sz="quarter" idx="1"/>
          </p:nvPr>
        </p:nvSpPr>
        <p:spPr>
          <a:xfrm>
            <a:off x="4021224" y="0"/>
            <a:ext cx="3076418" cy="513776"/>
          </a:xfrm>
          <a:prstGeom prst="rect">
            <a:avLst/>
          </a:prstGeom>
        </p:spPr>
        <p:txBody>
          <a:bodyPr vert="horz" lIns="94741" tIns="47370" rIns="94741" bIns="47370" rtlCol="0"/>
          <a:lstStyle>
            <a:lvl1pPr algn="r">
              <a:defRPr sz="1200"/>
            </a:lvl1pPr>
          </a:lstStyle>
          <a:p>
            <a:fld id="{A8229614-FAC8-4618-B1BA-F3A93FB34BD0}" type="datetimeFigureOut">
              <a:rPr lang="fi-FI" smtClean="0"/>
              <a:t>9.3.2023</a:t>
            </a:fld>
            <a:endParaRPr lang="fi-FI"/>
          </a:p>
        </p:txBody>
      </p:sp>
      <p:sp>
        <p:nvSpPr>
          <p:cNvPr id="4" name="Footer Placeholder 3"/>
          <p:cNvSpPr>
            <a:spLocks noGrp="1"/>
          </p:cNvSpPr>
          <p:nvPr>
            <p:ph type="ftr" sz="quarter" idx="2"/>
          </p:nvPr>
        </p:nvSpPr>
        <p:spPr>
          <a:xfrm>
            <a:off x="0" y="9720838"/>
            <a:ext cx="3076418" cy="513776"/>
          </a:xfrm>
          <a:prstGeom prst="rect">
            <a:avLst/>
          </a:prstGeom>
        </p:spPr>
        <p:txBody>
          <a:bodyPr vert="horz" lIns="94741" tIns="47370" rIns="94741" bIns="47370" rtlCol="0" anchor="b"/>
          <a:lstStyle>
            <a:lvl1pPr algn="l">
              <a:defRPr sz="1200"/>
            </a:lvl1pPr>
          </a:lstStyle>
          <a:p>
            <a:endParaRPr lang="fi-FI"/>
          </a:p>
        </p:txBody>
      </p:sp>
      <p:sp>
        <p:nvSpPr>
          <p:cNvPr id="5" name="Slide Number Placeholder 4"/>
          <p:cNvSpPr>
            <a:spLocks noGrp="1"/>
          </p:cNvSpPr>
          <p:nvPr>
            <p:ph type="sldNum" sz="quarter" idx="3"/>
          </p:nvPr>
        </p:nvSpPr>
        <p:spPr>
          <a:xfrm>
            <a:off x="4021224" y="9720838"/>
            <a:ext cx="3076418" cy="513776"/>
          </a:xfrm>
          <a:prstGeom prst="rect">
            <a:avLst/>
          </a:prstGeom>
        </p:spPr>
        <p:txBody>
          <a:bodyPr vert="horz" lIns="94741" tIns="47370" rIns="94741" bIns="47370" rtlCol="0" anchor="b"/>
          <a:lstStyle>
            <a:lvl1pPr algn="r">
              <a:defRPr sz="1200"/>
            </a:lvl1pPr>
          </a:lstStyle>
          <a:p>
            <a:fld id="{68931838-6C43-4D43-8289-05D796B6C149}" type="slidenum">
              <a:rPr lang="fi-FI" smtClean="0"/>
              <a:t>‹#›</a:t>
            </a:fld>
            <a:endParaRPr lang="fi-FI"/>
          </a:p>
        </p:txBody>
      </p:sp>
    </p:spTree>
    <p:extLst>
      <p:ext uri="{BB962C8B-B14F-4D97-AF65-F5344CB8AC3E}">
        <p14:creationId xmlns:p14="http://schemas.microsoft.com/office/powerpoint/2010/main" val="848815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41" tIns="47370" rIns="94741" bIns="47370" rtlCol="0"/>
          <a:lstStyle>
            <a:lvl1pPr algn="l">
              <a:defRPr sz="1200"/>
            </a:lvl1pPr>
          </a:lstStyle>
          <a:p>
            <a:endParaRPr lang="fi-FI"/>
          </a:p>
        </p:txBody>
      </p:sp>
      <p:sp>
        <p:nvSpPr>
          <p:cNvPr id="3" name="Date Placeholder 2"/>
          <p:cNvSpPr>
            <a:spLocks noGrp="1"/>
          </p:cNvSpPr>
          <p:nvPr>
            <p:ph type="dt" idx="1"/>
          </p:nvPr>
        </p:nvSpPr>
        <p:spPr>
          <a:xfrm>
            <a:off x="4021294" y="0"/>
            <a:ext cx="3076363" cy="513508"/>
          </a:xfrm>
          <a:prstGeom prst="rect">
            <a:avLst/>
          </a:prstGeom>
        </p:spPr>
        <p:txBody>
          <a:bodyPr vert="horz" lIns="94741" tIns="47370" rIns="94741" bIns="47370" rtlCol="0"/>
          <a:lstStyle>
            <a:lvl1pPr algn="r">
              <a:defRPr sz="1200"/>
            </a:lvl1pPr>
          </a:lstStyle>
          <a:p>
            <a:fld id="{6AD6C4EC-DBDB-4C77-AC23-087CDF58F4AF}" type="datetimeFigureOut">
              <a:rPr lang="fi-FI" smtClean="0"/>
              <a:t>2.3.2023</a:t>
            </a:fld>
            <a:endParaRPr lang="fi-FI"/>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41" tIns="47370" rIns="94741" bIns="47370" rtlCol="0" anchor="ctr"/>
          <a:lstStyle/>
          <a:p>
            <a:endParaRPr lang="fi-FI"/>
          </a:p>
        </p:txBody>
      </p:sp>
      <p:sp>
        <p:nvSpPr>
          <p:cNvPr id="5" name="Notes Placeholder 4"/>
          <p:cNvSpPr>
            <a:spLocks noGrp="1"/>
          </p:cNvSpPr>
          <p:nvPr>
            <p:ph type="body" sz="quarter" idx="3"/>
          </p:nvPr>
        </p:nvSpPr>
        <p:spPr>
          <a:xfrm>
            <a:off x="709931" y="4925407"/>
            <a:ext cx="5679440" cy="4029879"/>
          </a:xfrm>
          <a:prstGeom prst="rect">
            <a:avLst/>
          </a:prstGeom>
        </p:spPr>
        <p:txBody>
          <a:bodyPr vert="horz" lIns="94741" tIns="47370" rIns="94741" bIns="473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1" y="9721107"/>
            <a:ext cx="3076363" cy="513507"/>
          </a:xfrm>
          <a:prstGeom prst="rect">
            <a:avLst/>
          </a:prstGeom>
        </p:spPr>
        <p:txBody>
          <a:bodyPr vert="horz" lIns="94741" tIns="47370" rIns="94741" bIns="47370" rtlCol="0" anchor="b"/>
          <a:lstStyle>
            <a:lvl1pPr algn="l">
              <a:defRPr sz="1200"/>
            </a:lvl1pPr>
          </a:lstStyle>
          <a:p>
            <a:endParaRPr lang="fi-FI"/>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4741" tIns="47370" rIns="94741" bIns="47370" rtlCol="0" anchor="b"/>
          <a:lstStyle>
            <a:lvl1pPr algn="r">
              <a:defRPr sz="1200"/>
            </a:lvl1pPr>
          </a:lstStyle>
          <a:p>
            <a:fld id="{A6B8EAA3-D9FD-43A5-926D-F0A1DB323F2A}" type="slidenum">
              <a:rPr lang="fi-FI" smtClean="0"/>
              <a:t>‹#›</a:t>
            </a:fld>
            <a:endParaRPr lang="fi-FI"/>
          </a:p>
        </p:txBody>
      </p:sp>
    </p:spTree>
    <p:extLst>
      <p:ext uri="{BB962C8B-B14F-4D97-AF65-F5344CB8AC3E}">
        <p14:creationId xmlns:p14="http://schemas.microsoft.com/office/powerpoint/2010/main" val="1614197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B8EAA3-D9FD-43A5-926D-F0A1DB323F2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52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aseline="0" dirty="0" err="1"/>
              <a:t>Issues</a:t>
            </a:r>
            <a:r>
              <a:rPr lang="fi-FI" baseline="0" dirty="0"/>
              <a:t> </a:t>
            </a:r>
            <a:r>
              <a:rPr lang="fi-FI" baseline="0" dirty="0" err="1"/>
              <a:t>due</a:t>
            </a:r>
            <a:r>
              <a:rPr lang="fi-FI" baseline="0" dirty="0"/>
              <a:t> </a:t>
            </a:r>
            <a:r>
              <a:rPr lang="fi-FI" baseline="0" dirty="0" err="1"/>
              <a:t>the</a:t>
            </a:r>
            <a:r>
              <a:rPr lang="fi-FI" baseline="0" dirty="0"/>
              <a:t> </a:t>
            </a:r>
            <a:r>
              <a:rPr lang="fi-FI" baseline="0" dirty="0" err="1"/>
              <a:t>poor</a:t>
            </a:r>
            <a:r>
              <a:rPr lang="fi-FI" baseline="0" dirty="0"/>
              <a:t> MHL </a:t>
            </a:r>
            <a:r>
              <a:rPr lang="fi-FI" baseline="0" dirty="0" err="1"/>
              <a:t>are</a:t>
            </a:r>
            <a:r>
              <a:rPr lang="fi-FI" baseline="0" dirty="0"/>
              <a:t> </a:t>
            </a:r>
            <a:r>
              <a:rPr lang="fi-FI" baseline="0" dirty="0" err="1"/>
              <a:t>universal</a:t>
            </a:r>
            <a:endParaRPr lang="fi-FI" dirty="0"/>
          </a:p>
        </p:txBody>
      </p:sp>
      <p:sp>
        <p:nvSpPr>
          <p:cNvPr id="4" name="Slide Number Placeholder 3"/>
          <p:cNvSpPr>
            <a:spLocks noGrp="1"/>
          </p:cNvSpPr>
          <p:nvPr>
            <p:ph type="sldNum" sz="quarter" idx="10"/>
          </p:nvPr>
        </p:nvSpPr>
        <p:spPr/>
        <p:txBody>
          <a:bodyPr/>
          <a:lstStyle/>
          <a:p>
            <a:fld id="{B5A0B3B4-F971-4AD3-B530-DE860EFC07D2}" type="slidenum">
              <a:rPr lang="fi-FI" smtClean="0"/>
              <a:t>11</a:t>
            </a:fld>
            <a:endParaRPr lang="fi-FI"/>
          </a:p>
        </p:txBody>
      </p:sp>
    </p:spTree>
    <p:extLst>
      <p:ext uri="{BB962C8B-B14F-4D97-AF65-F5344CB8AC3E}">
        <p14:creationId xmlns:p14="http://schemas.microsoft.com/office/powerpoint/2010/main" val="684170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userDrawn="1"/>
        </p:nvSpPr>
        <p:spPr>
          <a:xfrm>
            <a:off x="0" y="5324030"/>
            <a:ext cx="12192000" cy="153397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476922" y="5644856"/>
            <a:ext cx="10965778" cy="711786"/>
          </a:xfrm>
        </p:spPr>
        <p:txBody>
          <a:bodyPr wrap="square"/>
          <a:lstStyle>
            <a:lvl1pPr algn="ctr">
              <a:defRPr sz="4000">
                <a:solidFill>
                  <a:schemeClr val="tx1"/>
                </a:solidFill>
              </a:defRPr>
            </a:lvl1pPr>
          </a:lstStyle>
          <a:p>
            <a:r>
              <a:rPr lang="fi-FI" dirty="0"/>
              <a:t>Lisää otsikko</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826" y="401030"/>
            <a:ext cx="1533600" cy="700867"/>
          </a:xfrm>
          <a:prstGeom prst="rect">
            <a:avLst/>
          </a:prstGeom>
        </p:spPr>
      </p:pic>
    </p:spTree>
    <p:extLst>
      <p:ext uri="{BB962C8B-B14F-4D97-AF65-F5344CB8AC3E}">
        <p14:creationId xmlns:p14="http://schemas.microsoft.com/office/powerpoint/2010/main" val="82533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dia oranssi">
    <p:spTree>
      <p:nvGrpSpPr>
        <p:cNvPr id="1" name=""/>
        <p:cNvGrpSpPr/>
        <p:nvPr/>
      </p:nvGrpSpPr>
      <p:grpSpPr>
        <a:xfrm>
          <a:off x="0" y="0"/>
          <a:ext cx="0" cy="0"/>
          <a:chOff x="0" y="0"/>
          <a:chExt cx="0" cy="0"/>
        </a:xfrm>
      </p:grpSpPr>
      <p:sp>
        <p:nvSpPr>
          <p:cNvPr id="6" name="Rectangle 9"/>
          <p:cNvSpPr/>
          <p:nvPr userDrawn="1"/>
        </p:nvSpPr>
        <p:spPr>
          <a:xfrm>
            <a:off x="0" y="2109788"/>
            <a:ext cx="12192000" cy="47482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10" name="Text Placeholder 9"/>
          <p:cNvSpPr>
            <a:spLocks noGrp="1"/>
          </p:cNvSpPr>
          <p:nvPr>
            <p:ph type="body" sz="quarter" idx="10" hasCustomPrompt="1"/>
          </p:nvPr>
        </p:nvSpPr>
        <p:spPr>
          <a:xfrm>
            <a:off x="4579661" y="3979863"/>
            <a:ext cx="6850340" cy="1714355"/>
          </a:xfrm>
        </p:spPr>
        <p:txBody>
          <a:bodyPr/>
          <a:lstStyle>
            <a:lvl1pPr marL="0" indent="0">
              <a:buNone/>
              <a:defRPr sz="60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Lisää</a:t>
            </a:r>
            <a:r>
              <a:rPr lang="en-US" dirty="0"/>
              <a:t> </a:t>
            </a:r>
            <a:r>
              <a:rPr lang="en-US" dirty="0" err="1"/>
              <a:t>väliotsikko</a:t>
            </a:r>
            <a:endParaRPr lang="fi-FI"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826" y="401431"/>
            <a:ext cx="1533866" cy="700466"/>
          </a:xfrm>
          <a:prstGeom prst="rect">
            <a:avLst/>
          </a:prstGeom>
        </p:spPr>
      </p:pic>
    </p:spTree>
    <p:extLst>
      <p:ext uri="{BB962C8B-B14F-4D97-AF65-F5344CB8AC3E}">
        <p14:creationId xmlns:p14="http://schemas.microsoft.com/office/powerpoint/2010/main" val="326905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dia keltainen">
    <p:spTree>
      <p:nvGrpSpPr>
        <p:cNvPr id="1" name=""/>
        <p:cNvGrpSpPr/>
        <p:nvPr/>
      </p:nvGrpSpPr>
      <p:grpSpPr>
        <a:xfrm>
          <a:off x="0" y="0"/>
          <a:ext cx="0" cy="0"/>
          <a:chOff x="0" y="0"/>
          <a:chExt cx="0" cy="0"/>
        </a:xfrm>
      </p:grpSpPr>
      <p:sp>
        <p:nvSpPr>
          <p:cNvPr id="6" name="Rectangle 9"/>
          <p:cNvSpPr/>
          <p:nvPr userDrawn="1"/>
        </p:nvSpPr>
        <p:spPr>
          <a:xfrm>
            <a:off x="0" y="2109788"/>
            <a:ext cx="12192000" cy="47482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10" name="Text Placeholder 9"/>
          <p:cNvSpPr>
            <a:spLocks noGrp="1"/>
          </p:cNvSpPr>
          <p:nvPr>
            <p:ph type="body" sz="quarter" idx="10" hasCustomPrompt="1"/>
          </p:nvPr>
        </p:nvSpPr>
        <p:spPr>
          <a:xfrm>
            <a:off x="4579660" y="3979863"/>
            <a:ext cx="7020669" cy="1714355"/>
          </a:xfrm>
        </p:spPr>
        <p:txBody>
          <a:bodyPr/>
          <a:lstStyle>
            <a:lvl1pPr marL="0" indent="0">
              <a:buNone/>
              <a:defRPr sz="60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Lisää</a:t>
            </a:r>
            <a:r>
              <a:rPr lang="en-US" dirty="0"/>
              <a:t> </a:t>
            </a:r>
            <a:r>
              <a:rPr lang="en-US" dirty="0" err="1"/>
              <a:t>väliotsikko</a:t>
            </a:r>
            <a:endParaRPr lang="fi-FI"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826" y="401431"/>
            <a:ext cx="1533866" cy="700466"/>
          </a:xfrm>
          <a:prstGeom prst="rect">
            <a:avLst/>
          </a:prstGeom>
        </p:spPr>
      </p:pic>
    </p:spTree>
    <p:extLst>
      <p:ext uri="{BB962C8B-B14F-4D97-AF65-F5344CB8AC3E}">
        <p14:creationId xmlns:p14="http://schemas.microsoft.com/office/powerpoint/2010/main" val="3562420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dia fuksia">
    <p:spTree>
      <p:nvGrpSpPr>
        <p:cNvPr id="1" name=""/>
        <p:cNvGrpSpPr/>
        <p:nvPr/>
      </p:nvGrpSpPr>
      <p:grpSpPr>
        <a:xfrm>
          <a:off x="0" y="0"/>
          <a:ext cx="0" cy="0"/>
          <a:chOff x="0" y="0"/>
          <a:chExt cx="0" cy="0"/>
        </a:xfrm>
      </p:grpSpPr>
      <p:sp>
        <p:nvSpPr>
          <p:cNvPr id="6" name="Rectangle 9"/>
          <p:cNvSpPr/>
          <p:nvPr userDrawn="1"/>
        </p:nvSpPr>
        <p:spPr>
          <a:xfrm>
            <a:off x="0" y="2109788"/>
            <a:ext cx="12192000" cy="47482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10" name="Text Placeholder 9"/>
          <p:cNvSpPr>
            <a:spLocks noGrp="1"/>
          </p:cNvSpPr>
          <p:nvPr>
            <p:ph type="body" sz="quarter" idx="10" hasCustomPrompt="1"/>
          </p:nvPr>
        </p:nvSpPr>
        <p:spPr>
          <a:xfrm>
            <a:off x="4579661" y="3979863"/>
            <a:ext cx="7002740" cy="1714355"/>
          </a:xfrm>
        </p:spPr>
        <p:txBody>
          <a:bodyPr/>
          <a:lstStyle>
            <a:lvl1pPr marL="0" indent="0">
              <a:buNone/>
              <a:defRPr sz="60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Lisää</a:t>
            </a:r>
            <a:r>
              <a:rPr lang="en-US" dirty="0"/>
              <a:t> </a:t>
            </a:r>
            <a:r>
              <a:rPr lang="en-US" dirty="0" err="1"/>
              <a:t>väliotsikko</a:t>
            </a:r>
            <a:endParaRPr lang="fi-FI"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826" y="401431"/>
            <a:ext cx="1533866" cy="700466"/>
          </a:xfrm>
          <a:prstGeom prst="rect">
            <a:avLst/>
          </a:prstGeom>
        </p:spPr>
      </p:pic>
    </p:spTree>
    <p:extLst>
      <p:ext uri="{BB962C8B-B14F-4D97-AF65-F5344CB8AC3E}">
        <p14:creationId xmlns:p14="http://schemas.microsoft.com/office/powerpoint/2010/main" val="4137856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erusdi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4308" y="673570"/>
            <a:ext cx="9153303" cy="598401"/>
          </a:xfrm>
        </p:spPr>
        <p:txBody>
          <a:bodyPr/>
          <a:lstStyle>
            <a:lvl1pPr>
              <a:defRPr sz="3600">
                <a:solidFill>
                  <a:schemeClr val="tx1"/>
                </a:solidFill>
              </a:defRPr>
            </a:lvl1pPr>
          </a:lstStyle>
          <a:p>
            <a:r>
              <a:rPr lang="en-US" dirty="0" err="1"/>
              <a:t>Lisää</a:t>
            </a:r>
            <a:r>
              <a:rPr lang="en-US" dirty="0"/>
              <a:t> </a:t>
            </a:r>
            <a:r>
              <a:rPr lang="en-US" dirty="0" err="1"/>
              <a:t>otsikko</a:t>
            </a:r>
            <a:endParaRPr lang="fi-FI" dirty="0"/>
          </a:p>
        </p:txBody>
      </p:sp>
      <p:sp>
        <p:nvSpPr>
          <p:cNvPr id="3" name="Sisällön paikkamerkki 2"/>
          <p:cNvSpPr>
            <a:spLocks noGrp="1"/>
          </p:cNvSpPr>
          <p:nvPr>
            <p:ph idx="1"/>
          </p:nvPr>
        </p:nvSpPr>
        <p:spPr>
          <a:xfrm>
            <a:off x="604308" y="1662306"/>
            <a:ext cx="10983384" cy="4605490"/>
          </a:xfrm>
        </p:spPr>
        <p:txBody>
          <a:bodyPr/>
          <a:lstStyle>
            <a:lvl1pPr marL="342900" indent="-342900">
              <a:buFont typeface="Arial"/>
              <a:buChar char="•"/>
              <a:defRPr sz="2000">
                <a:solidFill>
                  <a:schemeClr val="tx1"/>
                </a:solidFill>
              </a:defRPr>
            </a:lvl1pPr>
            <a:lvl2pPr marL="742950" indent="-285750">
              <a:buFont typeface="Arial"/>
              <a:buChar char="•"/>
              <a:defRPr sz="2000">
                <a:solidFill>
                  <a:schemeClr val="tx1"/>
                </a:solidFill>
              </a:defRPr>
            </a:lvl2pPr>
            <a:lvl3pPr marL="1143000" indent="-228600">
              <a:buFont typeface="Arial"/>
              <a:buChar char="•"/>
              <a:defRPr sz="2000">
                <a:solidFill>
                  <a:schemeClr val="tx1"/>
                </a:solidFill>
              </a:defRPr>
            </a:lvl3pPr>
            <a:lvl4pPr marL="1600200" indent="-228600">
              <a:buFont typeface="Arial"/>
              <a:buChar char="•"/>
              <a:defRPr sz="2000">
                <a:solidFill>
                  <a:schemeClr val="tx1"/>
                </a:solidFill>
              </a:defRPr>
            </a:lvl4pPr>
            <a:lvl5pPr marL="2057400" indent="-228600">
              <a:buFont typeface="Arial"/>
              <a:buChar char="•"/>
              <a:defRPr sz="2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7597" y="244510"/>
            <a:ext cx="1533866" cy="700466"/>
          </a:xfrm>
          <a:prstGeom prst="rect">
            <a:avLst/>
          </a:prstGeom>
        </p:spPr>
      </p:pic>
    </p:spTree>
    <p:extLst>
      <p:ext uri="{BB962C8B-B14F-4D97-AF65-F5344CB8AC3E}">
        <p14:creationId xmlns:p14="http://schemas.microsoft.com/office/powerpoint/2010/main" val="2696935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kkusakara">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FC967870-AF31-44BD-896A-D715EB870A94}"/>
              </a:ext>
            </a:extLst>
          </p:cNvPr>
          <p:cNvSpPr>
            <a:spLocks noGrp="1"/>
          </p:cNvSpPr>
          <p:nvPr>
            <p:ph type="pic" sz="quarter" idx="13" hasCustomPrompt="1"/>
          </p:nvPr>
        </p:nvSpPr>
        <p:spPr>
          <a:xfrm>
            <a:off x="0" y="0"/>
            <a:ext cx="6096000" cy="6858000"/>
          </a:xfrm>
        </p:spPr>
        <p:txBody>
          <a:bodyPr/>
          <a:lstStyle>
            <a:lvl1pPr marL="0" indent="0" algn="ctr">
              <a:buNone/>
              <a:defRPr/>
            </a:lvl1pPr>
          </a:lstStyle>
          <a:p>
            <a:br>
              <a:rPr lang="fi-FI" dirty="0"/>
            </a:br>
            <a:br>
              <a:rPr lang="fi-FI" dirty="0"/>
            </a:br>
            <a:br>
              <a:rPr lang="fi-FI" dirty="0"/>
            </a:br>
            <a:br>
              <a:rPr lang="fi-FI" dirty="0"/>
            </a:br>
            <a:br>
              <a:rPr lang="fi-FI" dirty="0"/>
            </a:br>
            <a:br>
              <a:rPr lang="fi-FI" dirty="0"/>
            </a:br>
            <a:br>
              <a:rPr lang="fi-FI" dirty="0"/>
            </a:br>
            <a:br>
              <a:rPr lang="fi-FI" dirty="0"/>
            </a:br>
            <a:br>
              <a:rPr lang="fi-FI" dirty="0"/>
            </a:br>
            <a:endParaRPr lang="fi-FI" dirty="0"/>
          </a:p>
          <a:p>
            <a:r>
              <a:rPr lang="fi-FI" dirty="0"/>
              <a:t>Lisää kuva</a:t>
            </a:r>
          </a:p>
        </p:txBody>
      </p:sp>
      <p:sp>
        <p:nvSpPr>
          <p:cNvPr id="2" name="Title 1">
            <a:extLst>
              <a:ext uri="{FF2B5EF4-FFF2-40B4-BE49-F238E27FC236}">
                <a16:creationId xmlns:a16="http://schemas.microsoft.com/office/drawing/2014/main" id="{A0A76283-2595-4A99-B117-D789F17EE961}"/>
              </a:ext>
            </a:extLst>
          </p:cNvPr>
          <p:cNvSpPr>
            <a:spLocks noGrp="1"/>
          </p:cNvSpPr>
          <p:nvPr>
            <p:ph type="title" hasCustomPrompt="1"/>
          </p:nvPr>
        </p:nvSpPr>
        <p:spPr>
          <a:xfrm>
            <a:off x="6524625" y="420370"/>
            <a:ext cx="5181600" cy="1143000"/>
          </a:xfrm>
        </p:spPr>
        <p:txBody>
          <a:bodyPr/>
          <a:lstStyle>
            <a:lvl1pPr>
              <a:defRPr sz="4400"/>
            </a:lvl1pPr>
          </a:lstStyle>
          <a:p>
            <a:r>
              <a:rPr lang="fi-FI" dirty="0"/>
              <a:t>Lisää otsikko</a:t>
            </a:r>
          </a:p>
        </p:txBody>
      </p:sp>
      <p:sp>
        <p:nvSpPr>
          <p:cNvPr id="10" name="Text Placeholder 4">
            <a:extLst>
              <a:ext uri="{FF2B5EF4-FFF2-40B4-BE49-F238E27FC236}">
                <a16:creationId xmlns:a16="http://schemas.microsoft.com/office/drawing/2014/main" id="{DBC6F147-05CD-4213-8DC9-73C32FD15F5B}"/>
              </a:ext>
            </a:extLst>
          </p:cNvPr>
          <p:cNvSpPr>
            <a:spLocks noGrp="1"/>
          </p:cNvSpPr>
          <p:nvPr>
            <p:ph type="body" sz="quarter" idx="12" hasCustomPrompt="1"/>
          </p:nvPr>
        </p:nvSpPr>
        <p:spPr>
          <a:xfrm>
            <a:off x="6524625" y="1900238"/>
            <a:ext cx="5181600" cy="4443412"/>
          </a:xfrm>
        </p:spPr>
        <p:txBody>
          <a:bodyPr/>
          <a:lstStyle>
            <a:lvl1pPr>
              <a:defRPr sz="2000"/>
            </a:lvl1pPr>
          </a:lstStyle>
          <a:p>
            <a:pPr lvl="0"/>
            <a:r>
              <a:rPr lang="en-US" dirty="0" err="1"/>
              <a:t>Lisää</a:t>
            </a:r>
            <a:r>
              <a:rPr lang="en-US" dirty="0"/>
              <a:t> </a:t>
            </a:r>
            <a:r>
              <a:rPr lang="en-US" dirty="0" err="1"/>
              <a:t>tekstiä</a:t>
            </a:r>
            <a:endParaRPr lang="fi-FI"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21021"/>
            <a:ext cx="2753712" cy="1464402"/>
          </a:xfrm>
          <a:prstGeom prst="rect">
            <a:avLst/>
          </a:prstGeom>
        </p:spPr>
      </p:pic>
      <p:sp>
        <p:nvSpPr>
          <p:cNvPr id="12" name="Text Placeholder 3"/>
          <p:cNvSpPr txBox="1">
            <a:spLocks/>
          </p:cNvSpPr>
          <p:nvPr userDrawn="1"/>
        </p:nvSpPr>
        <p:spPr>
          <a:xfrm>
            <a:off x="901186" y="156977"/>
            <a:ext cx="1290193" cy="553005"/>
          </a:xfrm>
          <a:prstGeom prst="rect">
            <a:avLst/>
          </a:prstGeom>
        </p:spPr>
        <p:txBody>
          <a:bodyPr/>
          <a:lstStyle>
            <a:lvl1pPr marL="342900" indent="-342900" algn="l" defTabSz="457200" rtl="0" eaLnBrk="1" latinLnBrk="0" hangingPunct="1">
              <a:lnSpc>
                <a:spcPct val="100000"/>
              </a:lnSpc>
              <a:spcBef>
                <a:spcPts val="0"/>
              </a:spcBef>
              <a:buFont typeface="Arial"/>
              <a:buChar char="•"/>
              <a:defRPr sz="2400" kern="1200">
                <a:solidFill>
                  <a:schemeClr val="tx1"/>
                </a:solidFill>
                <a:latin typeface="+mn-lt"/>
                <a:ea typeface="+mn-ea"/>
                <a:cs typeface="PT Sans"/>
              </a:defRPr>
            </a:lvl1pPr>
            <a:lvl2pPr marL="742950" indent="-285750" algn="l" defTabSz="4572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PT Sans"/>
              </a:defRPr>
            </a:lvl2pPr>
            <a:lvl3pPr marL="1143000" indent="-228600" algn="l" defTabSz="457200" rtl="0" eaLnBrk="1" latinLnBrk="0" hangingPunct="1">
              <a:lnSpc>
                <a:spcPct val="100000"/>
              </a:lnSpc>
              <a:spcBef>
                <a:spcPts val="0"/>
              </a:spcBef>
              <a:buFont typeface="Arial"/>
              <a:buChar char="•"/>
              <a:defRPr sz="2000" kern="1200">
                <a:solidFill>
                  <a:schemeClr val="tx1"/>
                </a:solidFill>
                <a:latin typeface="+mn-lt"/>
                <a:ea typeface="+mn-ea"/>
                <a:cs typeface="PT Sans"/>
              </a:defRPr>
            </a:lvl3pPr>
            <a:lvl4pPr marL="1600200" indent="-228600" algn="l" defTabSz="4572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PT Sans"/>
              </a:defRPr>
            </a:lvl4pPr>
            <a:lvl5pPr marL="2057400" indent="-228600" algn="l" defTabSz="4572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PT Sans"/>
              </a:defRPr>
            </a:lvl5pPr>
            <a:lvl6pPr marL="2514600" indent="-228600" algn="l" defTabSz="457200" rtl="0" eaLnBrk="1" latinLnBrk="0" hangingPunct="1">
              <a:lnSpc>
                <a:spcPct val="100000"/>
              </a:lnSpc>
              <a:spcBef>
                <a:spcPts val="0"/>
              </a:spcBef>
              <a:buFont typeface="Arial"/>
              <a:buChar char="•"/>
              <a:defRPr sz="2000" kern="1200">
                <a:solidFill>
                  <a:schemeClr val="tx1"/>
                </a:solidFill>
                <a:latin typeface="+mn-lt"/>
                <a:ea typeface="+mn-ea"/>
                <a:cs typeface="+mn-cs"/>
              </a:defRPr>
            </a:lvl6pPr>
            <a:lvl7pPr marL="2971800" indent="-228600" algn="l" defTabSz="457200" rtl="0" eaLnBrk="1" latinLnBrk="0" hangingPunct="1">
              <a:lnSpc>
                <a:spcPct val="100000"/>
              </a:lnSpc>
              <a:spcBef>
                <a:spcPts val="0"/>
              </a:spcBef>
              <a:buFont typeface="Arial"/>
              <a:buChar char="•"/>
              <a:defRPr sz="2000" kern="1200" baseline="0">
                <a:solidFill>
                  <a:schemeClr val="tx1"/>
                </a:solidFill>
                <a:latin typeface="+mn-lt"/>
                <a:ea typeface="+mn-ea"/>
                <a:cs typeface="+mn-cs"/>
              </a:defRPr>
            </a:lvl7pPr>
            <a:lvl8pPr marL="3429000" indent="-228600" algn="l" defTabSz="457200" rtl="0" eaLnBrk="1" latinLnBrk="0" hangingPunct="1">
              <a:lnSpc>
                <a:spcPct val="100000"/>
              </a:lnSpc>
              <a:spcBef>
                <a:spcPts val="0"/>
              </a:spcBef>
              <a:buFont typeface="Arial"/>
              <a:buChar char="•"/>
              <a:defRPr sz="2000" kern="1200" baseline="0">
                <a:solidFill>
                  <a:schemeClr val="tx1"/>
                </a:solidFill>
                <a:latin typeface="+mn-lt"/>
                <a:ea typeface="+mn-ea"/>
                <a:cs typeface="+mn-cs"/>
              </a:defRPr>
            </a:lvl8pPr>
            <a:lvl9pPr marL="3886200" indent="-228600" algn="l" defTabSz="457200" rtl="0" eaLnBrk="1" latinLnBrk="0" hangingPunct="1">
              <a:lnSpc>
                <a:spcPct val="100000"/>
              </a:lnSpc>
              <a:spcBef>
                <a:spcPts val="0"/>
              </a:spcBef>
              <a:buFont typeface="Arial"/>
              <a:buChar char="•"/>
              <a:defRPr sz="2000" kern="1200" baseline="0">
                <a:solidFill>
                  <a:schemeClr val="tx1"/>
                </a:solidFill>
                <a:latin typeface="+mn-lt"/>
                <a:ea typeface="+mn-ea"/>
                <a:cs typeface="+mn-cs"/>
              </a:defRPr>
            </a:lvl9pPr>
          </a:lstStyle>
          <a:p>
            <a:pPr marL="0" indent="0">
              <a:buNone/>
            </a:pPr>
            <a:r>
              <a:rPr lang="fi-FI" sz="2000" b="1" dirty="0" err="1"/>
              <a:t>Strategy</a:t>
            </a:r>
            <a:endParaRPr lang="fi-FI" sz="2000" b="1" dirty="0"/>
          </a:p>
        </p:txBody>
      </p:sp>
    </p:spTree>
    <p:extLst>
      <p:ext uri="{BB962C8B-B14F-4D97-AF65-F5344CB8AC3E}">
        <p14:creationId xmlns:p14="http://schemas.microsoft.com/office/powerpoint/2010/main" val="883910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karadia 1">
    <p:spTree>
      <p:nvGrpSpPr>
        <p:cNvPr id="1" name=""/>
        <p:cNvGrpSpPr/>
        <p:nvPr/>
      </p:nvGrpSpPr>
      <p:grpSpPr>
        <a:xfrm>
          <a:off x="0" y="0"/>
          <a:ext cx="0" cy="0"/>
          <a:chOff x="0" y="0"/>
          <a:chExt cx="0" cy="0"/>
        </a:xfrm>
      </p:grpSpPr>
      <p:sp>
        <p:nvSpPr>
          <p:cNvPr id="7" name="Sisällön paikkamerkki 2">
            <a:extLst>
              <a:ext uri="{FF2B5EF4-FFF2-40B4-BE49-F238E27FC236}">
                <a16:creationId xmlns:a16="http://schemas.microsoft.com/office/drawing/2014/main" id="{6E5B645E-1089-4EB7-BA39-26DB3C5A45FD}"/>
              </a:ext>
            </a:extLst>
          </p:cNvPr>
          <p:cNvSpPr>
            <a:spLocks noGrp="1"/>
          </p:cNvSpPr>
          <p:nvPr>
            <p:ph idx="10" hasCustomPrompt="1"/>
          </p:nvPr>
        </p:nvSpPr>
        <p:spPr>
          <a:xfrm>
            <a:off x="6027821" y="1750691"/>
            <a:ext cx="5418803" cy="2833494"/>
          </a:xfrm>
        </p:spPr>
        <p:txBody>
          <a:bodyPr/>
          <a:lstStyle>
            <a:lvl1pPr marL="342900" indent="-342900">
              <a:buFont typeface="Arial"/>
              <a:buChar char="•"/>
              <a:defRPr sz="2000" baseline="0">
                <a:solidFill>
                  <a:schemeClr val="tx1"/>
                </a:solidFill>
              </a:defRPr>
            </a:lvl1pPr>
            <a:lvl2pPr marL="742950" indent="-285750">
              <a:buFont typeface="Arial"/>
              <a:buChar char="•"/>
              <a:defRPr sz="2000">
                <a:solidFill>
                  <a:schemeClr val="tx1"/>
                </a:solidFill>
              </a:defRPr>
            </a:lvl2pPr>
            <a:lvl3pPr marL="1143000" indent="-228600">
              <a:buFont typeface="Arial"/>
              <a:buChar char="•"/>
              <a:defRPr sz="2000">
                <a:solidFill>
                  <a:schemeClr val="tx1"/>
                </a:solidFill>
              </a:defRPr>
            </a:lvl3pPr>
            <a:lvl4pPr marL="1600200" indent="-228600">
              <a:buFont typeface="Arial"/>
              <a:buChar char="•"/>
              <a:defRPr sz="2000">
                <a:solidFill>
                  <a:schemeClr val="tx1"/>
                </a:solidFill>
              </a:defRPr>
            </a:lvl4pPr>
            <a:lvl5pPr marL="2057400" indent="-228600">
              <a:buFont typeface="Arial"/>
              <a:buChar char="•"/>
              <a:defRPr sz="2000">
                <a:solidFill>
                  <a:schemeClr val="tx1"/>
                </a:solidFill>
              </a:defRPr>
            </a:lvl5pPr>
          </a:lstStyle>
          <a:p>
            <a:pPr lvl="0"/>
            <a:r>
              <a:rPr lang="en-US" dirty="0" err="1"/>
              <a:t>Lisää</a:t>
            </a:r>
            <a:r>
              <a:rPr lang="en-US" dirty="0"/>
              <a:t> </a:t>
            </a:r>
            <a:r>
              <a:rPr lang="en-US" dirty="0" err="1"/>
              <a:t>tekstiä</a:t>
            </a:r>
            <a:endParaRPr lang="fi-FI"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24063"/>
            <a:ext cx="6027822" cy="5102270"/>
          </a:xfrm>
          <a:prstGeom prst="rect">
            <a:avLst/>
          </a:prstGeom>
        </p:spPr>
      </p:pic>
      <p:sp>
        <p:nvSpPr>
          <p:cNvPr id="10" name="Text Placeholder 2"/>
          <p:cNvSpPr>
            <a:spLocks noGrp="1"/>
          </p:cNvSpPr>
          <p:nvPr>
            <p:ph type="body" sz="quarter" idx="11" hasCustomPrompt="1"/>
          </p:nvPr>
        </p:nvSpPr>
        <p:spPr>
          <a:xfrm>
            <a:off x="1099457" y="958600"/>
            <a:ext cx="3461657" cy="1634355"/>
          </a:xfrm>
        </p:spPr>
        <p:txBody>
          <a:bodyPr/>
          <a:lstStyle>
            <a:lvl1pPr marL="0" indent="0">
              <a:buNone/>
              <a:defRPr sz="4000" b="1">
                <a:solidFill>
                  <a:schemeClr val="tx1"/>
                </a:solidFill>
              </a:defRPr>
            </a:lvl1pPr>
            <a:lvl2pPr marL="457200" indent="0">
              <a:buNone/>
              <a:defRPr/>
            </a:lvl2pPr>
          </a:lstStyle>
          <a:p>
            <a:pPr lvl="0"/>
            <a:r>
              <a:rPr lang="fi-FI" dirty="0"/>
              <a:t>Lisää otsikko tai nostotekstiä</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7597" y="244510"/>
            <a:ext cx="1533866" cy="700466"/>
          </a:xfrm>
          <a:prstGeom prst="rect">
            <a:avLst/>
          </a:prstGeom>
        </p:spPr>
      </p:pic>
    </p:spTree>
    <p:extLst>
      <p:ext uri="{BB962C8B-B14F-4D97-AF65-F5344CB8AC3E}">
        <p14:creationId xmlns:p14="http://schemas.microsoft.com/office/powerpoint/2010/main" val="4147010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karadia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
          <a:stretch/>
        </p:blipFill>
        <p:spPr>
          <a:xfrm>
            <a:off x="-13648" y="-27296"/>
            <a:ext cx="6041470" cy="5161510"/>
          </a:xfrm>
          <a:prstGeom prst="rect">
            <a:avLst/>
          </a:prstGeom>
        </p:spPr>
      </p:pic>
      <p:sp>
        <p:nvSpPr>
          <p:cNvPr id="7" name="Sisällön paikkamerkki 2">
            <a:extLst>
              <a:ext uri="{FF2B5EF4-FFF2-40B4-BE49-F238E27FC236}">
                <a16:creationId xmlns:a16="http://schemas.microsoft.com/office/drawing/2014/main" id="{6E5B645E-1089-4EB7-BA39-26DB3C5A45FD}"/>
              </a:ext>
            </a:extLst>
          </p:cNvPr>
          <p:cNvSpPr>
            <a:spLocks noGrp="1"/>
          </p:cNvSpPr>
          <p:nvPr>
            <p:ph idx="10" hasCustomPrompt="1"/>
          </p:nvPr>
        </p:nvSpPr>
        <p:spPr>
          <a:xfrm>
            <a:off x="6027821" y="1750691"/>
            <a:ext cx="5418803" cy="2833494"/>
          </a:xfrm>
        </p:spPr>
        <p:txBody>
          <a:bodyPr/>
          <a:lstStyle>
            <a:lvl1pPr marL="342900" indent="-342900">
              <a:buFont typeface="Arial"/>
              <a:buChar char="•"/>
              <a:defRPr sz="2000" baseline="0">
                <a:solidFill>
                  <a:schemeClr val="tx1"/>
                </a:solidFill>
              </a:defRPr>
            </a:lvl1pPr>
            <a:lvl2pPr marL="742950" indent="-285750">
              <a:buFont typeface="Arial"/>
              <a:buChar char="•"/>
              <a:defRPr sz="2000">
                <a:solidFill>
                  <a:schemeClr val="tx1"/>
                </a:solidFill>
              </a:defRPr>
            </a:lvl2pPr>
            <a:lvl3pPr marL="1143000" indent="-228600">
              <a:buFont typeface="Arial"/>
              <a:buChar char="•"/>
              <a:defRPr sz="2000">
                <a:solidFill>
                  <a:schemeClr val="tx1"/>
                </a:solidFill>
              </a:defRPr>
            </a:lvl3pPr>
            <a:lvl4pPr marL="1600200" indent="-228600">
              <a:buFont typeface="Arial"/>
              <a:buChar char="•"/>
              <a:defRPr sz="2000">
                <a:solidFill>
                  <a:schemeClr val="tx1"/>
                </a:solidFill>
              </a:defRPr>
            </a:lvl4pPr>
            <a:lvl5pPr marL="2057400" indent="-228600">
              <a:buFont typeface="Arial"/>
              <a:buChar char="•"/>
              <a:defRPr sz="2000">
                <a:solidFill>
                  <a:schemeClr val="tx1"/>
                </a:solidFill>
              </a:defRPr>
            </a:lvl5pPr>
          </a:lstStyle>
          <a:p>
            <a:pPr lvl="0"/>
            <a:r>
              <a:rPr lang="en-US" dirty="0" err="1"/>
              <a:t>Lisää</a:t>
            </a:r>
            <a:r>
              <a:rPr lang="en-US" dirty="0"/>
              <a:t> </a:t>
            </a:r>
            <a:r>
              <a:rPr lang="en-US" dirty="0" err="1"/>
              <a:t>tekstiä</a:t>
            </a:r>
            <a:endParaRPr lang="fi-FI" dirty="0"/>
          </a:p>
        </p:txBody>
      </p:sp>
      <p:sp>
        <p:nvSpPr>
          <p:cNvPr id="10" name="Text Placeholder 2"/>
          <p:cNvSpPr>
            <a:spLocks noGrp="1"/>
          </p:cNvSpPr>
          <p:nvPr>
            <p:ph type="body" sz="quarter" idx="11" hasCustomPrompt="1"/>
          </p:nvPr>
        </p:nvSpPr>
        <p:spPr>
          <a:xfrm>
            <a:off x="1099457" y="958600"/>
            <a:ext cx="3461657" cy="1634355"/>
          </a:xfrm>
        </p:spPr>
        <p:txBody>
          <a:bodyPr/>
          <a:lstStyle>
            <a:lvl1pPr marL="0" indent="0">
              <a:buNone/>
              <a:defRPr sz="4000" b="1">
                <a:solidFill>
                  <a:schemeClr val="bg1"/>
                </a:solidFill>
              </a:defRPr>
            </a:lvl1pPr>
            <a:lvl2pPr marL="457200" indent="0">
              <a:buNone/>
              <a:defRPr/>
            </a:lvl2pPr>
          </a:lstStyle>
          <a:p>
            <a:pPr lvl="0"/>
            <a:r>
              <a:rPr lang="fi-FI" dirty="0"/>
              <a:t>Lisää otsikko tai nostotekstiä</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7597" y="244510"/>
            <a:ext cx="1533866" cy="700466"/>
          </a:xfrm>
          <a:prstGeom prst="rect">
            <a:avLst/>
          </a:prstGeom>
        </p:spPr>
      </p:pic>
    </p:spTree>
    <p:extLst>
      <p:ext uri="{BB962C8B-B14F-4D97-AF65-F5344CB8AC3E}">
        <p14:creationId xmlns:p14="http://schemas.microsoft.com/office/powerpoint/2010/main" val="4114689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karadia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3648" y="0"/>
            <a:ext cx="6082412" cy="5199796"/>
          </a:xfrm>
          <a:prstGeom prst="rect">
            <a:avLst/>
          </a:prstGeom>
        </p:spPr>
      </p:pic>
      <p:sp>
        <p:nvSpPr>
          <p:cNvPr id="7" name="Sisällön paikkamerkki 2">
            <a:extLst>
              <a:ext uri="{FF2B5EF4-FFF2-40B4-BE49-F238E27FC236}">
                <a16:creationId xmlns:a16="http://schemas.microsoft.com/office/drawing/2014/main" id="{6E5B645E-1089-4EB7-BA39-26DB3C5A45FD}"/>
              </a:ext>
            </a:extLst>
          </p:cNvPr>
          <p:cNvSpPr>
            <a:spLocks noGrp="1"/>
          </p:cNvSpPr>
          <p:nvPr>
            <p:ph idx="10" hasCustomPrompt="1"/>
          </p:nvPr>
        </p:nvSpPr>
        <p:spPr>
          <a:xfrm>
            <a:off x="6027821" y="1750691"/>
            <a:ext cx="5418803" cy="2833494"/>
          </a:xfrm>
        </p:spPr>
        <p:txBody>
          <a:bodyPr/>
          <a:lstStyle>
            <a:lvl1pPr marL="342900" indent="-342900">
              <a:buFont typeface="Arial"/>
              <a:buChar char="•"/>
              <a:defRPr sz="2000" baseline="0">
                <a:solidFill>
                  <a:schemeClr val="tx1"/>
                </a:solidFill>
              </a:defRPr>
            </a:lvl1pPr>
            <a:lvl2pPr marL="742950" indent="-285750">
              <a:buFont typeface="Arial"/>
              <a:buChar char="•"/>
              <a:defRPr sz="2000">
                <a:solidFill>
                  <a:schemeClr val="tx1"/>
                </a:solidFill>
              </a:defRPr>
            </a:lvl2pPr>
            <a:lvl3pPr marL="1143000" indent="-228600">
              <a:buFont typeface="Arial"/>
              <a:buChar char="•"/>
              <a:defRPr sz="2000">
                <a:solidFill>
                  <a:schemeClr val="tx1"/>
                </a:solidFill>
              </a:defRPr>
            </a:lvl3pPr>
            <a:lvl4pPr marL="1600200" indent="-228600">
              <a:buFont typeface="Arial"/>
              <a:buChar char="•"/>
              <a:defRPr sz="2000">
                <a:solidFill>
                  <a:schemeClr val="tx1"/>
                </a:solidFill>
              </a:defRPr>
            </a:lvl4pPr>
            <a:lvl5pPr marL="2057400" indent="-228600">
              <a:buFont typeface="Arial"/>
              <a:buChar char="•"/>
              <a:defRPr sz="2000">
                <a:solidFill>
                  <a:schemeClr val="tx1"/>
                </a:solidFill>
              </a:defRPr>
            </a:lvl5pPr>
          </a:lstStyle>
          <a:p>
            <a:pPr lvl="0"/>
            <a:r>
              <a:rPr lang="en-US" dirty="0" err="1"/>
              <a:t>Lisää</a:t>
            </a:r>
            <a:r>
              <a:rPr lang="en-US" dirty="0"/>
              <a:t> </a:t>
            </a:r>
            <a:r>
              <a:rPr lang="en-US" dirty="0" err="1"/>
              <a:t>tekstiä</a:t>
            </a:r>
            <a:endParaRPr lang="fi-FI" dirty="0"/>
          </a:p>
        </p:txBody>
      </p:sp>
      <p:sp>
        <p:nvSpPr>
          <p:cNvPr id="10" name="Text Placeholder 2"/>
          <p:cNvSpPr>
            <a:spLocks noGrp="1"/>
          </p:cNvSpPr>
          <p:nvPr>
            <p:ph type="body" sz="quarter" idx="11" hasCustomPrompt="1"/>
          </p:nvPr>
        </p:nvSpPr>
        <p:spPr>
          <a:xfrm>
            <a:off x="1099457" y="958600"/>
            <a:ext cx="3461657" cy="1634355"/>
          </a:xfrm>
        </p:spPr>
        <p:txBody>
          <a:bodyPr/>
          <a:lstStyle>
            <a:lvl1pPr marL="0" indent="0">
              <a:buNone/>
              <a:defRPr sz="4000" b="1">
                <a:solidFill>
                  <a:schemeClr val="bg1"/>
                </a:solidFill>
              </a:defRPr>
            </a:lvl1pPr>
            <a:lvl2pPr marL="457200" indent="0">
              <a:buNone/>
              <a:defRPr/>
            </a:lvl2pPr>
          </a:lstStyle>
          <a:p>
            <a:pPr lvl="0"/>
            <a:r>
              <a:rPr lang="fi-FI" dirty="0"/>
              <a:t>Lisää otsikko tai nostotekstiä</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7597" y="244510"/>
            <a:ext cx="1533866" cy="700466"/>
          </a:xfrm>
          <a:prstGeom prst="rect">
            <a:avLst/>
          </a:prstGeom>
        </p:spPr>
      </p:pic>
    </p:spTree>
    <p:extLst>
      <p:ext uri="{BB962C8B-B14F-4D97-AF65-F5344CB8AC3E}">
        <p14:creationId xmlns:p14="http://schemas.microsoft.com/office/powerpoint/2010/main" val="2905727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rusdia 2">
    <p:spTree>
      <p:nvGrpSpPr>
        <p:cNvPr id="1" name=""/>
        <p:cNvGrpSpPr/>
        <p:nvPr/>
      </p:nvGrpSpPr>
      <p:grpSpPr>
        <a:xfrm>
          <a:off x="0" y="0"/>
          <a:ext cx="0" cy="0"/>
          <a:chOff x="0" y="0"/>
          <a:chExt cx="0" cy="0"/>
        </a:xfrm>
      </p:grpSpPr>
      <p:sp>
        <p:nvSpPr>
          <p:cNvPr id="9" name="Text Placeholder 4"/>
          <p:cNvSpPr>
            <a:spLocks noGrp="1"/>
          </p:cNvSpPr>
          <p:nvPr>
            <p:ph type="body" sz="quarter" idx="12" hasCustomPrompt="1"/>
          </p:nvPr>
        </p:nvSpPr>
        <p:spPr>
          <a:xfrm>
            <a:off x="6524550" y="1871663"/>
            <a:ext cx="4856162" cy="3978721"/>
          </a:xfrm>
        </p:spPr>
        <p:txBody>
          <a:bodyPr/>
          <a:lstStyle>
            <a:lvl1pPr>
              <a:defRPr sz="2000"/>
            </a:lvl1pPr>
          </a:lstStyle>
          <a:p>
            <a:pPr lvl="0"/>
            <a:r>
              <a:rPr lang="en-US" dirty="0" err="1"/>
              <a:t>Lisää</a:t>
            </a:r>
            <a:r>
              <a:rPr lang="en-US" dirty="0"/>
              <a:t> </a:t>
            </a:r>
            <a:r>
              <a:rPr lang="en-US" dirty="0" err="1"/>
              <a:t>tekstiä</a:t>
            </a:r>
            <a:endParaRPr lang="fi-FI" dirty="0"/>
          </a:p>
        </p:txBody>
      </p:sp>
      <p:sp>
        <p:nvSpPr>
          <p:cNvPr id="2" name="Otsikko 1"/>
          <p:cNvSpPr>
            <a:spLocks noGrp="1"/>
          </p:cNvSpPr>
          <p:nvPr>
            <p:ph type="ctrTitle" hasCustomPrompt="1"/>
          </p:nvPr>
        </p:nvSpPr>
        <p:spPr>
          <a:xfrm>
            <a:off x="810828" y="603958"/>
            <a:ext cx="4856087" cy="980293"/>
          </a:xfrm>
        </p:spPr>
        <p:txBody>
          <a:bodyPr wrap="square"/>
          <a:lstStyle>
            <a:lvl1pPr>
              <a:defRPr sz="4400" baseline="0">
                <a:solidFill>
                  <a:schemeClr val="tx1"/>
                </a:solidFill>
              </a:defRPr>
            </a:lvl1pPr>
          </a:lstStyle>
          <a:p>
            <a:r>
              <a:rPr lang="fi-FI" dirty="0"/>
              <a:t>Lisää otsikko</a:t>
            </a:r>
          </a:p>
        </p:txBody>
      </p:sp>
      <p:sp>
        <p:nvSpPr>
          <p:cNvPr id="5" name="Text Placeholder 4"/>
          <p:cNvSpPr>
            <a:spLocks noGrp="1"/>
          </p:cNvSpPr>
          <p:nvPr>
            <p:ph type="body" sz="quarter" idx="11" hasCustomPrompt="1"/>
          </p:nvPr>
        </p:nvSpPr>
        <p:spPr>
          <a:xfrm>
            <a:off x="811213" y="1871663"/>
            <a:ext cx="4856162" cy="3978721"/>
          </a:xfrm>
        </p:spPr>
        <p:txBody>
          <a:bodyPr/>
          <a:lstStyle>
            <a:lvl1pPr>
              <a:defRPr sz="2000"/>
            </a:lvl1pPr>
          </a:lstStyle>
          <a:p>
            <a:pPr lvl="0"/>
            <a:r>
              <a:rPr lang="en-US" dirty="0" err="1"/>
              <a:t>Lisää</a:t>
            </a:r>
            <a:r>
              <a:rPr lang="en-US" dirty="0"/>
              <a:t> </a:t>
            </a:r>
            <a:r>
              <a:rPr lang="en-US" dirty="0" err="1"/>
              <a:t>tekstiä</a:t>
            </a:r>
            <a:endParaRPr lang="fi-FI" dirty="0"/>
          </a:p>
        </p:txBody>
      </p:sp>
      <p:sp>
        <p:nvSpPr>
          <p:cNvPr id="11" name="Text Placeholder 10"/>
          <p:cNvSpPr>
            <a:spLocks noGrp="1"/>
          </p:cNvSpPr>
          <p:nvPr>
            <p:ph type="body" sz="quarter" idx="13" hasCustomPrompt="1"/>
          </p:nvPr>
        </p:nvSpPr>
        <p:spPr>
          <a:xfrm>
            <a:off x="6524625" y="603250"/>
            <a:ext cx="4856087" cy="981001"/>
          </a:xfrm>
        </p:spPr>
        <p:txBody>
          <a:bodyPr/>
          <a:lstStyle>
            <a:lvl1pPr marL="0" indent="0">
              <a:buNone/>
              <a:defRPr sz="4400" b="1"/>
            </a:lvl1pPr>
          </a:lstStyle>
          <a:p>
            <a:pPr lvl="0"/>
            <a:r>
              <a:rPr lang="en-US" dirty="0" err="1"/>
              <a:t>Lisää</a:t>
            </a:r>
            <a:r>
              <a:rPr lang="en-US" dirty="0"/>
              <a:t> </a:t>
            </a:r>
            <a:r>
              <a:rPr lang="en-US" dirty="0" err="1"/>
              <a:t>otsikko</a:t>
            </a:r>
            <a:endParaRPr lang="fi-FI"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6766" y="6007626"/>
            <a:ext cx="1253946" cy="572636"/>
          </a:xfrm>
          <a:prstGeom prst="rect">
            <a:avLst/>
          </a:prstGeom>
        </p:spPr>
      </p:pic>
    </p:spTree>
    <p:extLst>
      <p:ext uri="{BB962C8B-B14F-4D97-AF65-F5344CB8AC3E}">
        <p14:creationId xmlns:p14="http://schemas.microsoft.com/office/powerpoint/2010/main" val="2971447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usdia, 3 tekstilaatikko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10828" y="603958"/>
            <a:ext cx="4856087" cy="2272545"/>
          </a:xfrm>
        </p:spPr>
        <p:txBody>
          <a:bodyPr wrap="square"/>
          <a:lstStyle>
            <a:lvl1pPr>
              <a:defRPr sz="4400" baseline="0">
                <a:solidFill>
                  <a:schemeClr val="accent2"/>
                </a:solidFill>
              </a:defRPr>
            </a:lvl1pPr>
          </a:lstStyle>
          <a:p>
            <a:r>
              <a:rPr lang="fi-FI" dirty="0"/>
              <a:t>Lisää otsikko</a:t>
            </a:r>
          </a:p>
        </p:txBody>
      </p:sp>
      <p:sp>
        <p:nvSpPr>
          <p:cNvPr id="3" name="Alaotsikko 2"/>
          <p:cNvSpPr>
            <a:spLocks noGrp="1"/>
          </p:cNvSpPr>
          <p:nvPr>
            <p:ph type="subTitle" idx="1" hasCustomPrompt="1"/>
          </p:nvPr>
        </p:nvSpPr>
        <p:spPr>
          <a:xfrm>
            <a:off x="810828" y="3025539"/>
            <a:ext cx="4856086" cy="2824845"/>
          </a:xfrm>
        </p:spPr>
        <p:txBody>
          <a:bodyPr/>
          <a:lstStyle>
            <a:lvl1pPr marL="0" indent="0" algn="l">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nostoteksti</a:t>
            </a:r>
          </a:p>
        </p:txBody>
      </p:sp>
      <p:sp>
        <p:nvSpPr>
          <p:cNvPr id="12" name="Text Placeholder 11">
            <a:extLst>
              <a:ext uri="{FF2B5EF4-FFF2-40B4-BE49-F238E27FC236}">
                <a16:creationId xmlns:a16="http://schemas.microsoft.com/office/drawing/2014/main" id="{9AD91177-A489-42A6-9C41-1855994AD8A7}"/>
              </a:ext>
            </a:extLst>
          </p:cNvPr>
          <p:cNvSpPr>
            <a:spLocks noGrp="1"/>
          </p:cNvSpPr>
          <p:nvPr>
            <p:ph type="body" sz="quarter" idx="10" hasCustomPrompt="1"/>
          </p:nvPr>
        </p:nvSpPr>
        <p:spPr>
          <a:xfrm>
            <a:off x="6525010" y="603958"/>
            <a:ext cx="4856162" cy="5246426"/>
          </a:xfrm>
        </p:spPr>
        <p:txBody>
          <a:bodyPr/>
          <a:lstStyle>
            <a:lvl1pPr marL="342900" indent="-342900">
              <a:buFont typeface="Arial" panose="020B0604020202020204" pitchFamily="34" charset="0"/>
              <a:buChar char="•"/>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Lisää</a:t>
            </a:r>
            <a:r>
              <a:rPr lang="en-US" dirty="0"/>
              <a:t> </a:t>
            </a:r>
            <a:r>
              <a:rPr lang="en-US" dirty="0" err="1"/>
              <a:t>tekstiä</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6766" y="6007626"/>
            <a:ext cx="1253946" cy="572636"/>
          </a:xfrm>
          <a:prstGeom prst="rect">
            <a:avLst/>
          </a:prstGeom>
        </p:spPr>
      </p:pic>
    </p:spTree>
    <p:extLst>
      <p:ext uri="{BB962C8B-B14F-4D97-AF65-F5344CB8AC3E}">
        <p14:creationId xmlns:p14="http://schemas.microsoft.com/office/powerpoint/2010/main" val="300136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2">
    <p:bg>
      <p:bgPr>
        <a:solidFill>
          <a:schemeClr val="accent1"/>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1C1EDA0C-E326-4529-BADF-6C683AA2D48A}"/>
              </a:ext>
            </a:extLst>
          </p:cNvPr>
          <p:cNvPicPr>
            <a:picLocks noChangeAspect="1"/>
          </p:cNvPicPr>
          <p:nvPr userDrawn="1"/>
        </p:nvPicPr>
        <p:blipFill>
          <a:blip r:embed="rId2"/>
          <a:stretch>
            <a:fillRect/>
          </a:stretch>
        </p:blipFill>
        <p:spPr>
          <a:xfrm>
            <a:off x="4052047" y="1223140"/>
            <a:ext cx="3792072" cy="3785325"/>
          </a:xfrm>
          <a:prstGeom prst="rect">
            <a:avLst/>
          </a:prstGeom>
        </p:spPr>
      </p:pic>
      <p:sp>
        <p:nvSpPr>
          <p:cNvPr id="3" name="Text Placeholder 2">
            <a:extLst>
              <a:ext uri="{FF2B5EF4-FFF2-40B4-BE49-F238E27FC236}">
                <a16:creationId xmlns:a16="http://schemas.microsoft.com/office/drawing/2014/main" id="{EFD92575-8717-4158-9020-25A4C565399C}"/>
              </a:ext>
            </a:extLst>
          </p:cNvPr>
          <p:cNvSpPr>
            <a:spLocks noGrp="1"/>
          </p:cNvSpPr>
          <p:nvPr>
            <p:ph type="body" sz="quarter" idx="10" hasCustomPrompt="1"/>
          </p:nvPr>
        </p:nvSpPr>
        <p:spPr>
          <a:xfrm>
            <a:off x="434620" y="5584717"/>
            <a:ext cx="11201567" cy="478731"/>
          </a:xfrm>
        </p:spPr>
        <p:txBody>
          <a:bodyPr/>
          <a:lstStyle>
            <a:lvl1pPr marL="0" indent="0" algn="ctr">
              <a:buNone/>
              <a:defRPr sz="4000" b="1"/>
            </a:lvl1pPr>
          </a:lstStyle>
          <a:p>
            <a:pPr lvl="0"/>
            <a:r>
              <a:rPr lang="fi-FI" dirty="0"/>
              <a:t>Lisää otsikko</a:t>
            </a:r>
          </a:p>
        </p:txBody>
      </p:sp>
      <p:sp>
        <p:nvSpPr>
          <p:cNvPr id="6" name="Text Placeholder 5">
            <a:extLst>
              <a:ext uri="{FF2B5EF4-FFF2-40B4-BE49-F238E27FC236}">
                <a16:creationId xmlns:a16="http://schemas.microsoft.com/office/drawing/2014/main" id="{175A15F1-C8A9-4735-A701-FD391EEC1705}"/>
              </a:ext>
            </a:extLst>
          </p:cNvPr>
          <p:cNvSpPr>
            <a:spLocks noGrp="1"/>
          </p:cNvSpPr>
          <p:nvPr>
            <p:ph type="body" sz="quarter" idx="11" hasCustomPrompt="1"/>
          </p:nvPr>
        </p:nvSpPr>
        <p:spPr>
          <a:xfrm>
            <a:off x="435110" y="6182273"/>
            <a:ext cx="11201077" cy="407988"/>
          </a:xfrm>
        </p:spPr>
        <p:txBody>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err="1"/>
              <a:t>Lisää</a:t>
            </a:r>
            <a:r>
              <a:rPr lang="en-US" dirty="0"/>
              <a:t> </a:t>
            </a:r>
            <a:r>
              <a:rPr lang="en-US" dirty="0" err="1"/>
              <a:t>alaotsikko</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826" y="401030"/>
            <a:ext cx="1533600" cy="700867"/>
          </a:xfrm>
          <a:prstGeom prst="rect">
            <a:avLst/>
          </a:prstGeom>
        </p:spPr>
      </p:pic>
    </p:spTree>
    <p:extLst>
      <p:ext uri="{BB962C8B-B14F-4D97-AF65-F5344CB8AC3E}">
        <p14:creationId xmlns:p14="http://schemas.microsoft.com/office/powerpoint/2010/main" val="17398034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50 kuva + teksti">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AD91177-A489-42A6-9C41-1855994AD8A7}"/>
              </a:ext>
            </a:extLst>
          </p:cNvPr>
          <p:cNvSpPr>
            <a:spLocks noGrp="1"/>
          </p:cNvSpPr>
          <p:nvPr>
            <p:ph type="body" sz="quarter" idx="10" hasCustomPrompt="1"/>
          </p:nvPr>
        </p:nvSpPr>
        <p:spPr>
          <a:xfrm>
            <a:off x="6637499" y="2087416"/>
            <a:ext cx="4856162" cy="3762968"/>
          </a:xfrm>
        </p:spPr>
        <p:txBody>
          <a:bodyPr/>
          <a:lstStyle>
            <a:lvl1pPr marL="342900" indent="-342900">
              <a:buFont typeface="Arial" panose="020B0604020202020204" pitchFamily="34" charset="0"/>
              <a:buChar char="•"/>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Lisää</a:t>
            </a:r>
            <a:r>
              <a:rPr lang="en-US" dirty="0"/>
              <a:t> </a:t>
            </a:r>
            <a:r>
              <a:rPr lang="en-US" dirty="0" err="1"/>
              <a:t>tekstiä</a:t>
            </a:r>
            <a:endParaRPr lang="en-US" dirty="0"/>
          </a:p>
        </p:txBody>
      </p:sp>
      <p:sp>
        <p:nvSpPr>
          <p:cNvPr id="5" name="Picture Placeholder 4">
            <a:extLst>
              <a:ext uri="{FF2B5EF4-FFF2-40B4-BE49-F238E27FC236}">
                <a16:creationId xmlns:a16="http://schemas.microsoft.com/office/drawing/2014/main" id="{D18063D2-2DFD-483C-A775-B5614F5F0C37}"/>
              </a:ext>
            </a:extLst>
          </p:cNvPr>
          <p:cNvSpPr>
            <a:spLocks noGrp="1"/>
          </p:cNvSpPr>
          <p:nvPr>
            <p:ph type="pic" sz="quarter" idx="11" hasCustomPrompt="1"/>
          </p:nvPr>
        </p:nvSpPr>
        <p:spPr>
          <a:xfrm>
            <a:off x="0" y="0"/>
            <a:ext cx="6096000" cy="6858000"/>
          </a:xfrm>
        </p:spPr>
        <p:txBody>
          <a:bodyPr/>
          <a:lstStyle>
            <a:lvl1pPr marL="0" indent="0" algn="ctr">
              <a:buNone/>
              <a:defRPr/>
            </a:lvl1pPr>
          </a:lstStyle>
          <a:p>
            <a:br>
              <a:rPr lang="fi-FI" dirty="0"/>
            </a:br>
            <a:br>
              <a:rPr lang="fi-FI" dirty="0"/>
            </a:br>
            <a:br>
              <a:rPr lang="fi-FI" dirty="0"/>
            </a:br>
            <a:br>
              <a:rPr lang="fi-FI" dirty="0"/>
            </a:br>
            <a:br>
              <a:rPr lang="fi-FI" dirty="0"/>
            </a:br>
            <a:br>
              <a:rPr lang="fi-FI" dirty="0"/>
            </a:br>
            <a:br>
              <a:rPr lang="fi-FI" dirty="0"/>
            </a:br>
            <a:br>
              <a:rPr lang="fi-FI" dirty="0"/>
            </a:br>
            <a:br>
              <a:rPr lang="fi-FI" dirty="0"/>
            </a:br>
            <a:endParaRPr lang="fi-FI" dirty="0"/>
          </a:p>
          <a:p>
            <a:r>
              <a:rPr lang="fi-FI" dirty="0"/>
              <a:t>Lisää kuva</a:t>
            </a:r>
          </a:p>
        </p:txBody>
      </p:sp>
      <p:sp>
        <p:nvSpPr>
          <p:cNvPr id="9" name="Otsikko 1"/>
          <p:cNvSpPr>
            <a:spLocks noGrp="1"/>
          </p:cNvSpPr>
          <p:nvPr>
            <p:ph type="ctrTitle" hasCustomPrompt="1"/>
          </p:nvPr>
        </p:nvSpPr>
        <p:spPr>
          <a:xfrm>
            <a:off x="6637574" y="331952"/>
            <a:ext cx="4856087" cy="1423512"/>
          </a:xfrm>
        </p:spPr>
        <p:txBody>
          <a:bodyPr wrap="square"/>
          <a:lstStyle>
            <a:lvl1pPr>
              <a:defRPr sz="4400">
                <a:solidFill>
                  <a:schemeClr val="tx1"/>
                </a:solidFill>
              </a:defRPr>
            </a:lvl1pPr>
          </a:lstStyle>
          <a:p>
            <a:r>
              <a:rPr lang="fi-FI" dirty="0"/>
              <a:t>Lisää otsikko</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6766" y="6007626"/>
            <a:ext cx="1253946" cy="572636"/>
          </a:xfrm>
          <a:prstGeom prst="rect">
            <a:avLst/>
          </a:prstGeom>
        </p:spPr>
      </p:pic>
    </p:spTree>
    <p:extLst>
      <p:ext uri="{BB962C8B-B14F-4D97-AF65-F5344CB8AC3E}">
        <p14:creationId xmlns:p14="http://schemas.microsoft.com/office/powerpoint/2010/main" val="4127458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50 teksti + kuva">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AD91177-A489-42A6-9C41-1855994AD8A7}"/>
              </a:ext>
            </a:extLst>
          </p:cNvPr>
          <p:cNvSpPr>
            <a:spLocks noGrp="1"/>
          </p:cNvSpPr>
          <p:nvPr>
            <p:ph type="body" sz="quarter" idx="10" hasCustomPrompt="1"/>
          </p:nvPr>
        </p:nvSpPr>
        <p:spPr>
          <a:xfrm>
            <a:off x="541537" y="2087416"/>
            <a:ext cx="4856162" cy="3762968"/>
          </a:xfrm>
        </p:spPr>
        <p:txBody>
          <a:bodyPr/>
          <a:lstStyle>
            <a:lvl1pPr marL="342900" indent="-342900">
              <a:buFont typeface="Arial" panose="020B0604020202020204" pitchFamily="34" charset="0"/>
              <a:buChar char="•"/>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Lisää</a:t>
            </a:r>
            <a:r>
              <a:rPr lang="en-US" dirty="0"/>
              <a:t> </a:t>
            </a:r>
            <a:r>
              <a:rPr lang="en-US" dirty="0" err="1"/>
              <a:t>tekstiä</a:t>
            </a:r>
            <a:endParaRPr lang="en-US" dirty="0"/>
          </a:p>
        </p:txBody>
      </p:sp>
      <p:sp>
        <p:nvSpPr>
          <p:cNvPr id="5" name="Picture Placeholder 4">
            <a:extLst>
              <a:ext uri="{FF2B5EF4-FFF2-40B4-BE49-F238E27FC236}">
                <a16:creationId xmlns:a16="http://schemas.microsoft.com/office/drawing/2014/main" id="{D18063D2-2DFD-483C-A775-B5614F5F0C37}"/>
              </a:ext>
            </a:extLst>
          </p:cNvPr>
          <p:cNvSpPr>
            <a:spLocks noGrp="1"/>
          </p:cNvSpPr>
          <p:nvPr>
            <p:ph type="pic" sz="quarter" idx="11" hasCustomPrompt="1"/>
          </p:nvPr>
        </p:nvSpPr>
        <p:spPr>
          <a:xfrm>
            <a:off x="6096000" y="0"/>
            <a:ext cx="6096000" cy="6858000"/>
          </a:xfrm>
        </p:spPr>
        <p:txBody>
          <a:bodyPr/>
          <a:lstStyle>
            <a:lvl1pPr marL="0" indent="0">
              <a:buNone/>
              <a:defRPr/>
            </a:lvl1pPr>
          </a:lstStyle>
          <a:p>
            <a:br>
              <a:rPr lang="fi-FI" dirty="0"/>
            </a:br>
            <a:br>
              <a:rPr lang="fi-FI" dirty="0"/>
            </a:br>
            <a:br>
              <a:rPr lang="fi-FI" dirty="0"/>
            </a:br>
            <a:br>
              <a:rPr lang="fi-FI" dirty="0"/>
            </a:br>
            <a:br>
              <a:rPr lang="fi-FI" dirty="0"/>
            </a:br>
            <a:br>
              <a:rPr lang="fi-FI" dirty="0"/>
            </a:br>
            <a:br>
              <a:rPr lang="fi-FI" dirty="0"/>
            </a:br>
            <a:br>
              <a:rPr lang="fi-FI" dirty="0"/>
            </a:br>
            <a:br>
              <a:rPr lang="fi-FI" dirty="0"/>
            </a:br>
            <a:br>
              <a:rPr lang="fi-FI" dirty="0"/>
            </a:br>
            <a:br>
              <a:rPr lang="fi-FI" dirty="0"/>
            </a:br>
            <a:r>
              <a:rPr lang="fi-FI" dirty="0"/>
              <a:t>                Lisää kuva | </a:t>
            </a:r>
            <a:r>
              <a:rPr lang="fi-FI" dirty="0" err="1"/>
              <a:t>Click</a:t>
            </a:r>
            <a:r>
              <a:rPr lang="fi-FI" dirty="0"/>
              <a:t> to </a:t>
            </a:r>
            <a:r>
              <a:rPr lang="fi-FI" dirty="0" err="1"/>
              <a:t>insert</a:t>
            </a:r>
            <a:r>
              <a:rPr lang="fi-FI" dirty="0"/>
              <a:t> </a:t>
            </a:r>
            <a:r>
              <a:rPr lang="fi-FI" dirty="0" err="1"/>
              <a:t>picture</a:t>
            </a:r>
            <a:endParaRPr lang="fi-FI" dirty="0"/>
          </a:p>
        </p:txBody>
      </p:sp>
      <p:sp>
        <p:nvSpPr>
          <p:cNvPr id="9" name="Otsikko 1"/>
          <p:cNvSpPr>
            <a:spLocks noGrp="1"/>
          </p:cNvSpPr>
          <p:nvPr>
            <p:ph type="ctrTitle" hasCustomPrompt="1"/>
          </p:nvPr>
        </p:nvSpPr>
        <p:spPr>
          <a:xfrm>
            <a:off x="541612" y="379841"/>
            <a:ext cx="4856087" cy="1423512"/>
          </a:xfrm>
        </p:spPr>
        <p:txBody>
          <a:bodyPr wrap="square"/>
          <a:lstStyle>
            <a:lvl1pPr>
              <a:defRPr sz="4400">
                <a:solidFill>
                  <a:schemeClr val="tx1"/>
                </a:solidFill>
              </a:defRPr>
            </a:lvl1pPr>
          </a:lstStyle>
          <a:p>
            <a:r>
              <a:rPr lang="fi-FI" dirty="0"/>
              <a:t>Lisää otsikko</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537" y="6058901"/>
            <a:ext cx="1253946" cy="572636"/>
          </a:xfrm>
          <a:prstGeom prst="rect">
            <a:avLst/>
          </a:prstGeom>
        </p:spPr>
      </p:pic>
    </p:spTree>
    <p:extLst>
      <p:ext uri="{BB962C8B-B14F-4D97-AF65-F5344CB8AC3E}">
        <p14:creationId xmlns:p14="http://schemas.microsoft.com/office/powerpoint/2010/main" val="3173210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 sitaatti">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18063D2-2DFD-483C-A775-B5614F5F0C37}"/>
              </a:ext>
            </a:extLst>
          </p:cNvPr>
          <p:cNvSpPr>
            <a:spLocks noGrp="1"/>
          </p:cNvSpPr>
          <p:nvPr>
            <p:ph type="pic" sz="quarter" idx="11" hasCustomPrompt="1"/>
          </p:nvPr>
        </p:nvSpPr>
        <p:spPr>
          <a:xfrm>
            <a:off x="6096000" y="0"/>
            <a:ext cx="6096000" cy="6858000"/>
          </a:xfrm>
        </p:spPr>
        <p:txBody>
          <a:bodyPr/>
          <a:lstStyle>
            <a:lvl1pPr marL="0" indent="0">
              <a:buNone/>
              <a:defRPr/>
            </a:lvl1pPr>
          </a:lstStyle>
          <a:p>
            <a:br>
              <a:rPr lang="fi-FI" dirty="0"/>
            </a:br>
            <a:br>
              <a:rPr lang="fi-FI" dirty="0"/>
            </a:br>
            <a:br>
              <a:rPr lang="fi-FI" dirty="0"/>
            </a:br>
            <a:br>
              <a:rPr lang="fi-FI" dirty="0"/>
            </a:br>
            <a:br>
              <a:rPr lang="fi-FI" dirty="0"/>
            </a:br>
            <a:br>
              <a:rPr lang="fi-FI" dirty="0"/>
            </a:br>
            <a:br>
              <a:rPr lang="fi-FI" dirty="0"/>
            </a:br>
            <a:br>
              <a:rPr lang="fi-FI" dirty="0"/>
            </a:br>
            <a:br>
              <a:rPr lang="fi-FI" dirty="0"/>
            </a:br>
            <a:br>
              <a:rPr lang="fi-FI" dirty="0"/>
            </a:br>
            <a:br>
              <a:rPr lang="fi-FI" dirty="0"/>
            </a:br>
            <a:r>
              <a:rPr lang="fi-FI" dirty="0"/>
              <a:t>                Lisää kuva | </a:t>
            </a:r>
            <a:r>
              <a:rPr lang="fi-FI" dirty="0" err="1"/>
              <a:t>Click</a:t>
            </a:r>
            <a:r>
              <a:rPr lang="fi-FI" dirty="0"/>
              <a:t> to </a:t>
            </a:r>
            <a:r>
              <a:rPr lang="fi-FI" dirty="0" err="1"/>
              <a:t>insert</a:t>
            </a:r>
            <a:r>
              <a:rPr lang="fi-FI" dirty="0"/>
              <a:t> </a:t>
            </a:r>
            <a:r>
              <a:rPr lang="fi-FI" dirty="0" err="1"/>
              <a:t>picture</a:t>
            </a:r>
            <a:endParaRPr lang="fi-FI" dirty="0"/>
          </a:p>
        </p:txBody>
      </p:sp>
      <p:sp>
        <p:nvSpPr>
          <p:cNvPr id="4" name="Text Placeholder 3"/>
          <p:cNvSpPr>
            <a:spLocks noGrp="1"/>
          </p:cNvSpPr>
          <p:nvPr>
            <p:ph type="body" sz="quarter" idx="13" hasCustomPrompt="1"/>
          </p:nvPr>
        </p:nvSpPr>
        <p:spPr>
          <a:xfrm>
            <a:off x="511629" y="2336766"/>
            <a:ext cx="4920342" cy="2986348"/>
          </a:xfrm>
        </p:spPr>
        <p:txBody>
          <a:bodyPr/>
          <a:lstStyle>
            <a:lvl1pPr marL="0" indent="0">
              <a:buNone/>
              <a:defRPr sz="5400" b="1"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Lisää</a:t>
            </a:r>
            <a:r>
              <a:rPr lang="en-US" dirty="0"/>
              <a:t> </a:t>
            </a:r>
            <a:r>
              <a:rPr lang="en-US" dirty="0" err="1"/>
              <a:t>sitaatti</a:t>
            </a:r>
            <a:endParaRPr lang="en-US" dirty="0"/>
          </a:p>
        </p:txBody>
      </p:sp>
      <p:sp>
        <p:nvSpPr>
          <p:cNvPr id="6" name="TextBox 5"/>
          <p:cNvSpPr txBox="1"/>
          <p:nvPr userDrawn="1"/>
        </p:nvSpPr>
        <p:spPr>
          <a:xfrm>
            <a:off x="96585" y="-861844"/>
            <a:ext cx="1121228" cy="7786747"/>
          </a:xfrm>
          <a:prstGeom prst="rect">
            <a:avLst/>
          </a:prstGeom>
          <a:noFill/>
        </p:spPr>
        <p:txBody>
          <a:bodyPr wrap="square" rtlCol="0">
            <a:spAutoFit/>
          </a:bodyPr>
          <a:lstStyle/>
          <a:p>
            <a:r>
              <a:rPr lang="fi-FI" sz="50000" dirty="0">
                <a:solidFill>
                  <a:schemeClr val="bg2"/>
                </a:solidFill>
              </a:rPr>
              <a:t>”</a:t>
            </a:r>
            <a:endParaRPr lang="fi-FI" sz="8000" dirty="0">
              <a:solidFill>
                <a:schemeClr val="bg2"/>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537" y="6058901"/>
            <a:ext cx="1253946" cy="572636"/>
          </a:xfrm>
          <a:prstGeom prst="rect">
            <a:avLst/>
          </a:prstGeom>
        </p:spPr>
      </p:pic>
    </p:spTree>
    <p:extLst>
      <p:ext uri="{BB962C8B-B14F-4D97-AF65-F5344CB8AC3E}">
        <p14:creationId xmlns:p14="http://schemas.microsoft.com/office/powerpoint/2010/main" val="2590970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luetti 1">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 r="-204"/>
          <a:stretch/>
        </p:blipFill>
        <p:spPr>
          <a:xfrm>
            <a:off x="-82249" y="4666988"/>
            <a:ext cx="12407599" cy="2191011"/>
          </a:xfrm>
          <a:prstGeom prst="rect">
            <a:avLst/>
          </a:prstGeom>
        </p:spPr>
      </p:pic>
      <p:sp>
        <p:nvSpPr>
          <p:cNvPr id="9" name="Sisällön paikkamerkki 2">
            <a:extLst>
              <a:ext uri="{FF2B5EF4-FFF2-40B4-BE49-F238E27FC236}">
                <a16:creationId xmlns:a16="http://schemas.microsoft.com/office/drawing/2014/main" id="{B573AC04-B0AA-4478-9D84-4B5189D5A5E0}"/>
              </a:ext>
            </a:extLst>
          </p:cNvPr>
          <p:cNvSpPr>
            <a:spLocks noGrp="1"/>
          </p:cNvSpPr>
          <p:nvPr>
            <p:ph idx="10" hasCustomPrompt="1"/>
          </p:nvPr>
        </p:nvSpPr>
        <p:spPr>
          <a:xfrm>
            <a:off x="604308" y="1662306"/>
            <a:ext cx="10842317" cy="2643687"/>
          </a:xfrm>
        </p:spPr>
        <p:txBody>
          <a:bodyPr/>
          <a:lstStyle>
            <a:lvl1pPr marL="342900" indent="-342900">
              <a:buFont typeface="Arial"/>
              <a:buChar char="•"/>
              <a:defRPr sz="2000" baseline="0">
                <a:solidFill>
                  <a:schemeClr val="bg1"/>
                </a:solidFill>
              </a:defRPr>
            </a:lvl1pPr>
            <a:lvl2pPr marL="742950" indent="-285750">
              <a:buFont typeface="Arial"/>
              <a:buChar char="•"/>
              <a:defRPr sz="2000">
                <a:solidFill>
                  <a:schemeClr val="bg1"/>
                </a:solidFill>
              </a:defRPr>
            </a:lvl2pPr>
            <a:lvl3pPr marL="1143000" indent="-228600">
              <a:buFont typeface="Arial"/>
              <a:buChar char="•"/>
              <a:defRPr sz="2000">
                <a:solidFill>
                  <a:schemeClr val="bg1"/>
                </a:solidFill>
              </a:defRPr>
            </a:lvl3pPr>
            <a:lvl4pPr marL="1600200" indent="-228600">
              <a:buFont typeface="Arial"/>
              <a:buChar char="•"/>
              <a:defRPr sz="2000">
                <a:solidFill>
                  <a:schemeClr val="bg1"/>
                </a:solidFill>
              </a:defRPr>
            </a:lvl4pPr>
            <a:lvl5pPr marL="2057400" indent="-228600">
              <a:buFont typeface="Arial"/>
              <a:buChar char="•"/>
              <a:defRPr sz="2000">
                <a:solidFill>
                  <a:schemeClr val="bg1"/>
                </a:solidFill>
              </a:defRPr>
            </a:lvl5pPr>
          </a:lstStyle>
          <a:p>
            <a:pPr lvl="0"/>
            <a:r>
              <a:rPr lang="en-US" dirty="0" err="1"/>
              <a:t>Lisää</a:t>
            </a:r>
            <a:r>
              <a:rPr lang="en-US" dirty="0"/>
              <a:t> </a:t>
            </a:r>
            <a:r>
              <a:rPr lang="en-US" dirty="0" err="1"/>
              <a:t>tekstiä</a:t>
            </a:r>
            <a:endParaRPr lang="fi-FI" dirty="0"/>
          </a:p>
        </p:txBody>
      </p:sp>
      <p:sp>
        <p:nvSpPr>
          <p:cNvPr id="3" name="Text Placeholder 2"/>
          <p:cNvSpPr>
            <a:spLocks noGrp="1"/>
          </p:cNvSpPr>
          <p:nvPr>
            <p:ph type="body" sz="quarter" idx="11" hasCustomPrompt="1"/>
          </p:nvPr>
        </p:nvSpPr>
        <p:spPr>
          <a:xfrm>
            <a:off x="604308" y="535084"/>
            <a:ext cx="8826771" cy="592138"/>
          </a:xfrm>
        </p:spPr>
        <p:txBody>
          <a:bodyPr/>
          <a:lstStyle>
            <a:lvl1pPr marL="0" indent="0">
              <a:buNone/>
              <a:defRPr sz="3600" b="1">
                <a:solidFill>
                  <a:schemeClr val="bg1"/>
                </a:solidFill>
              </a:defRPr>
            </a:lvl1pPr>
            <a:lvl2pPr marL="457200" indent="0">
              <a:buNone/>
              <a:defRPr/>
            </a:lvl2pPr>
          </a:lstStyle>
          <a:p>
            <a:pPr lvl="0"/>
            <a:r>
              <a:rPr lang="fi-FI" dirty="0"/>
              <a:t>Lisää otsikko</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848" y="247206"/>
            <a:ext cx="1533600" cy="700867"/>
          </a:xfrm>
          <a:prstGeom prst="rect">
            <a:avLst/>
          </a:prstGeom>
        </p:spPr>
      </p:pic>
    </p:spTree>
    <p:extLst>
      <p:ext uri="{BB962C8B-B14F-4D97-AF65-F5344CB8AC3E}">
        <p14:creationId xmlns:p14="http://schemas.microsoft.com/office/powerpoint/2010/main" val="3102235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luetti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716720"/>
            <a:ext cx="12192000" cy="2157321"/>
          </a:xfrm>
          <a:prstGeom prst="rect">
            <a:avLst/>
          </a:prstGeom>
        </p:spPr>
      </p:pic>
      <p:sp>
        <p:nvSpPr>
          <p:cNvPr id="7" name="Sisällön paikkamerkki 2">
            <a:extLst>
              <a:ext uri="{FF2B5EF4-FFF2-40B4-BE49-F238E27FC236}">
                <a16:creationId xmlns:a16="http://schemas.microsoft.com/office/drawing/2014/main" id="{6E5B645E-1089-4EB7-BA39-26DB3C5A45FD}"/>
              </a:ext>
            </a:extLst>
          </p:cNvPr>
          <p:cNvSpPr>
            <a:spLocks noGrp="1"/>
          </p:cNvSpPr>
          <p:nvPr>
            <p:ph idx="10" hasCustomPrompt="1"/>
          </p:nvPr>
        </p:nvSpPr>
        <p:spPr>
          <a:xfrm>
            <a:off x="5660571" y="1750691"/>
            <a:ext cx="5786054" cy="2833494"/>
          </a:xfrm>
        </p:spPr>
        <p:txBody>
          <a:bodyPr/>
          <a:lstStyle>
            <a:lvl1pPr marL="342900" indent="-342900">
              <a:buFont typeface="Arial"/>
              <a:buChar char="•"/>
              <a:defRPr sz="2000" baseline="0">
                <a:solidFill>
                  <a:schemeClr val="tx1"/>
                </a:solidFill>
              </a:defRPr>
            </a:lvl1pPr>
            <a:lvl2pPr marL="742950" indent="-285750">
              <a:buFont typeface="Arial"/>
              <a:buChar char="•"/>
              <a:defRPr sz="2000">
                <a:solidFill>
                  <a:schemeClr val="tx1"/>
                </a:solidFill>
              </a:defRPr>
            </a:lvl2pPr>
            <a:lvl3pPr marL="1143000" indent="-228600">
              <a:buFont typeface="Arial"/>
              <a:buChar char="•"/>
              <a:defRPr sz="2000">
                <a:solidFill>
                  <a:schemeClr val="tx1"/>
                </a:solidFill>
              </a:defRPr>
            </a:lvl3pPr>
            <a:lvl4pPr marL="1600200" indent="-228600">
              <a:buFont typeface="Arial"/>
              <a:buChar char="•"/>
              <a:defRPr sz="2000">
                <a:solidFill>
                  <a:schemeClr val="tx1"/>
                </a:solidFill>
              </a:defRPr>
            </a:lvl4pPr>
            <a:lvl5pPr marL="2057400" indent="-228600">
              <a:buFont typeface="Arial"/>
              <a:buChar char="•"/>
              <a:defRPr sz="2000">
                <a:solidFill>
                  <a:schemeClr val="tx1"/>
                </a:solidFill>
              </a:defRPr>
            </a:lvl5pPr>
          </a:lstStyle>
          <a:p>
            <a:pPr lvl="0"/>
            <a:r>
              <a:rPr lang="en-US" dirty="0" err="1"/>
              <a:t>Lisää</a:t>
            </a:r>
            <a:r>
              <a:rPr lang="en-US" dirty="0"/>
              <a:t> </a:t>
            </a:r>
            <a:r>
              <a:rPr lang="en-US" dirty="0" err="1"/>
              <a:t>tekstiä</a:t>
            </a:r>
            <a:endParaRPr lang="fi-FI"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24063"/>
            <a:ext cx="6027822" cy="5102270"/>
          </a:xfrm>
          <a:prstGeom prst="rect">
            <a:avLst/>
          </a:prstGeom>
        </p:spPr>
      </p:pic>
      <p:sp>
        <p:nvSpPr>
          <p:cNvPr id="10" name="Text Placeholder 2"/>
          <p:cNvSpPr>
            <a:spLocks noGrp="1"/>
          </p:cNvSpPr>
          <p:nvPr>
            <p:ph type="body" sz="quarter" idx="11" hasCustomPrompt="1"/>
          </p:nvPr>
        </p:nvSpPr>
        <p:spPr>
          <a:xfrm>
            <a:off x="1099457" y="958600"/>
            <a:ext cx="3461657" cy="1634355"/>
          </a:xfrm>
        </p:spPr>
        <p:txBody>
          <a:bodyPr/>
          <a:lstStyle>
            <a:lvl1pPr marL="0" indent="0">
              <a:buNone/>
              <a:defRPr sz="4000" b="1">
                <a:solidFill>
                  <a:schemeClr val="tx1"/>
                </a:solidFill>
              </a:defRPr>
            </a:lvl1pPr>
            <a:lvl2pPr marL="457200" indent="0">
              <a:buNone/>
              <a:defRPr/>
            </a:lvl2pPr>
          </a:lstStyle>
          <a:p>
            <a:pPr lvl="0"/>
            <a:r>
              <a:rPr lang="fi-FI" dirty="0"/>
              <a:t>Lisää otsikko tai nostotekstiä</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7597" y="244510"/>
            <a:ext cx="1533866" cy="700466"/>
          </a:xfrm>
          <a:prstGeom prst="rect">
            <a:avLst/>
          </a:prstGeom>
        </p:spPr>
      </p:pic>
    </p:spTree>
    <p:extLst>
      <p:ext uri="{BB962C8B-B14F-4D97-AF65-F5344CB8AC3E}">
        <p14:creationId xmlns:p14="http://schemas.microsoft.com/office/powerpoint/2010/main" val="3040819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luetti 3">
    <p:spTree>
      <p:nvGrpSpPr>
        <p:cNvPr id="1" name=""/>
        <p:cNvGrpSpPr/>
        <p:nvPr/>
      </p:nvGrpSpPr>
      <p:grpSpPr>
        <a:xfrm>
          <a:off x="0" y="0"/>
          <a:ext cx="0" cy="0"/>
          <a:chOff x="0" y="0"/>
          <a:chExt cx="0" cy="0"/>
        </a:xfrm>
      </p:grpSpPr>
      <p:sp>
        <p:nvSpPr>
          <p:cNvPr id="7" name="Sisällön paikkamerkki 2">
            <a:extLst>
              <a:ext uri="{FF2B5EF4-FFF2-40B4-BE49-F238E27FC236}">
                <a16:creationId xmlns:a16="http://schemas.microsoft.com/office/drawing/2014/main" id="{6E5B645E-1089-4EB7-BA39-26DB3C5A45FD}"/>
              </a:ext>
            </a:extLst>
          </p:cNvPr>
          <p:cNvSpPr>
            <a:spLocks noGrp="1"/>
          </p:cNvSpPr>
          <p:nvPr>
            <p:ph idx="10" hasCustomPrompt="1"/>
          </p:nvPr>
        </p:nvSpPr>
        <p:spPr>
          <a:xfrm>
            <a:off x="604308" y="1750691"/>
            <a:ext cx="10842317" cy="2833494"/>
          </a:xfrm>
        </p:spPr>
        <p:txBody>
          <a:bodyPr/>
          <a:lstStyle>
            <a:lvl1pPr marL="342900" indent="-342900">
              <a:buFont typeface="Arial"/>
              <a:buChar char="•"/>
              <a:defRPr sz="2000" baseline="0">
                <a:solidFill>
                  <a:schemeClr val="tx1"/>
                </a:solidFill>
              </a:defRPr>
            </a:lvl1pPr>
            <a:lvl2pPr marL="742950" indent="-285750">
              <a:buFont typeface="Arial"/>
              <a:buChar char="•"/>
              <a:defRPr sz="2000">
                <a:solidFill>
                  <a:schemeClr val="tx1"/>
                </a:solidFill>
              </a:defRPr>
            </a:lvl2pPr>
            <a:lvl3pPr marL="1143000" indent="-228600">
              <a:buFont typeface="Arial"/>
              <a:buChar char="•"/>
              <a:defRPr sz="2000">
                <a:solidFill>
                  <a:schemeClr val="tx1"/>
                </a:solidFill>
              </a:defRPr>
            </a:lvl3pPr>
            <a:lvl4pPr marL="1600200" indent="-228600">
              <a:buFont typeface="Arial"/>
              <a:buChar char="•"/>
              <a:defRPr sz="2000">
                <a:solidFill>
                  <a:schemeClr val="tx1"/>
                </a:solidFill>
              </a:defRPr>
            </a:lvl4pPr>
            <a:lvl5pPr marL="2057400" indent="-228600">
              <a:buFont typeface="Arial"/>
              <a:buChar char="•"/>
              <a:defRPr sz="2000">
                <a:solidFill>
                  <a:schemeClr val="tx1"/>
                </a:solidFill>
              </a:defRPr>
            </a:lvl5pPr>
          </a:lstStyle>
          <a:p>
            <a:pPr lvl="0"/>
            <a:r>
              <a:rPr lang="en-US" dirty="0" err="1"/>
              <a:t>Lisää</a:t>
            </a:r>
            <a:r>
              <a:rPr lang="en-US" dirty="0"/>
              <a:t> </a:t>
            </a:r>
            <a:r>
              <a:rPr lang="en-US" dirty="0" err="1"/>
              <a:t>tekstiä</a:t>
            </a:r>
            <a:endParaRPr lang="fi-FI" dirty="0"/>
          </a:p>
        </p:txBody>
      </p:sp>
      <p:sp>
        <p:nvSpPr>
          <p:cNvPr id="10" name="Text Placeholder 2"/>
          <p:cNvSpPr>
            <a:spLocks noGrp="1"/>
          </p:cNvSpPr>
          <p:nvPr>
            <p:ph type="body" sz="quarter" idx="11" hasCustomPrompt="1"/>
          </p:nvPr>
        </p:nvSpPr>
        <p:spPr>
          <a:xfrm>
            <a:off x="604308" y="535084"/>
            <a:ext cx="9247187" cy="592138"/>
          </a:xfrm>
        </p:spPr>
        <p:txBody>
          <a:bodyPr/>
          <a:lstStyle>
            <a:lvl1pPr marL="0" indent="0">
              <a:buNone/>
              <a:defRPr sz="3600" b="1">
                <a:solidFill>
                  <a:schemeClr val="accent1"/>
                </a:solidFill>
              </a:defRPr>
            </a:lvl1pPr>
            <a:lvl2pPr marL="457200" indent="0">
              <a:buNone/>
              <a:defRPr/>
            </a:lvl2pPr>
          </a:lstStyle>
          <a:p>
            <a:pPr lvl="0"/>
            <a:r>
              <a:rPr lang="fi-FI" dirty="0"/>
              <a:t>Lisää otsikko</a:t>
            </a:r>
          </a:p>
        </p:txBody>
      </p:sp>
      <p:pic>
        <p:nvPicPr>
          <p:cNvPr id="5" name="Picture 4" descr="A picture containing object, clock, meter&#10;&#10;Description automatically generated">
            <a:extLst>
              <a:ext uri="{FF2B5EF4-FFF2-40B4-BE49-F238E27FC236}">
                <a16:creationId xmlns:a16="http://schemas.microsoft.com/office/drawing/2014/main" id="{39277B41-27BF-44B4-B8A6-A72587A4E62C}"/>
              </a:ext>
            </a:extLst>
          </p:cNvPr>
          <p:cNvPicPr>
            <a:picLocks noChangeAspect="1"/>
          </p:cNvPicPr>
          <p:nvPr userDrawn="1"/>
        </p:nvPicPr>
        <p:blipFill>
          <a:blip r:embed="rId2"/>
          <a:stretch>
            <a:fillRect/>
          </a:stretch>
        </p:blipFill>
        <p:spPr>
          <a:xfrm>
            <a:off x="0" y="4763155"/>
            <a:ext cx="12192000" cy="2094845"/>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7597" y="244510"/>
            <a:ext cx="1533866" cy="700466"/>
          </a:xfrm>
          <a:prstGeom prst="rect">
            <a:avLst/>
          </a:prstGeom>
        </p:spPr>
      </p:pic>
    </p:spTree>
    <p:extLst>
      <p:ext uri="{BB962C8B-B14F-4D97-AF65-F5344CB8AC3E}">
        <p14:creationId xmlns:p14="http://schemas.microsoft.com/office/powerpoint/2010/main" val="2961299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luetti 4">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isällön paikkamerkki 2">
            <a:extLst>
              <a:ext uri="{FF2B5EF4-FFF2-40B4-BE49-F238E27FC236}">
                <a16:creationId xmlns:a16="http://schemas.microsoft.com/office/drawing/2014/main" id="{DC2A372D-4205-4FD6-80E1-E53C265E82A1}"/>
              </a:ext>
            </a:extLst>
          </p:cNvPr>
          <p:cNvSpPr>
            <a:spLocks noGrp="1"/>
          </p:cNvSpPr>
          <p:nvPr>
            <p:ph idx="10" hasCustomPrompt="1"/>
          </p:nvPr>
        </p:nvSpPr>
        <p:spPr>
          <a:xfrm>
            <a:off x="604308" y="1662306"/>
            <a:ext cx="10842317" cy="2527309"/>
          </a:xfrm>
        </p:spPr>
        <p:txBody>
          <a:bodyPr/>
          <a:lstStyle>
            <a:lvl1pPr marL="342900" indent="-342900">
              <a:buFont typeface="Arial"/>
              <a:buChar char="•"/>
              <a:defRPr sz="2000">
                <a:solidFill>
                  <a:schemeClr val="bg1"/>
                </a:solidFill>
              </a:defRPr>
            </a:lvl1pPr>
            <a:lvl2pPr marL="742950" indent="-285750">
              <a:buFont typeface="Arial"/>
              <a:buChar char="•"/>
              <a:defRPr sz="2000">
                <a:solidFill>
                  <a:schemeClr val="bg1"/>
                </a:solidFill>
              </a:defRPr>
            </a:lvl2pPr>
            <a:lvl3pPr marL="1143000" indent="-228600">
              <a:buFont typeface="Arial"/>
              <a:buChar char="•"/>
              <a:defRPr sz="2000">
                <a:solidFill>
                  <a:schemeClr val="bg1"/>
                </a:solidFill>
              </a:defRPr>
            </a:lvl3pPr>
            <a:lvl4pPr marL="1600200" indent="-228600">
              <a:buFont typeface="Arial"/>
              <a:buChar char="•"/>
              <a:defRPr sz="2000">
                <a:solidFill>
                  <a:schemeClr val="bg1"/>
                </a:solidFill>
              </a:defRPr>
            </a:lvl4pPr>
            <a:lvl5pPr marL="2057400" indent="-228600">
              <a:buFont typeface="Arial"/>
              <a:buChar char="•"/>
              <a:defRPr sz="2000">
                <a:solidFill>
                  <a:schemeClr val="bg1"/>
                </a:solidFill>
              </a:defRPr>
            </a:lvl5pPr>
          </a:lstStyle>
          <a:p>
            <a:pPr lvl="0"/>
            <a:r>
              <a:rPr lang="en-US" dirty="0" err="1"/>
              <a:t>Lisää</a:t>
            </a:r>
            <a:r>
              <a:rPr lang="en-US" dirty="0"/>
              <a:t> </a:t>
            </a:r>
            <a:r>
              <a:rPr lang="en-US" dirty="0" err="1"/>
              <a:t>tekstiä</a:t>
            </a:r>
            <a:r>
              <a:rPr lang="en-US" dirty="0"/>
              <a:t> </a:t>
            </a:r>
            <a:endParaRPr lang="fi-FI" dirty="0"/>
          </a:p>
        </p:txBody>
      </p:sp>
      <p:sp>
        <p:nvSpPr>
          <p:cNvPr id="11" name="Text Placeholder 2"/>
          <p:cNvSpPr>
            <a:spLocks noGrp="1"/>
          </p:cNvSpPr>
          <p:nvPr>
            <p:ph type="body" sz="quarter" idx="11" hasCustomPrompt="1"/>
          </p:nvPr>
        </p:nvSpPr>
        <p:spPr>
          <a:xfrm>
            <a:off x="604308" y="535084"/>
            <a:ext cx="9247187" cy="592138"/>
          </a:xfrm>
        </p:spPr>
        <p:txBody>
          <a:bodyPr/>
          <a:lstStyle>
            <a:lvl1pPr marL="0" indent="0">
              <a:buNone/>
              <a:defRPr sz="3600" b="1">
                <a:solidFill>
                  <a:schemeClr val="bg1"/>
                </a:solidFill>
              </a:defRPr>
            </a:lvl1pPr>
            <a:lvl2pPr marL="457200" indent="0">
              <a:buNone/>
              <a:defRPr/>
            </a:lvl2pPr>
          </a:lstStyle>
          <a:p>
            <a:pPr lvl="0"/>
            <a:r>
              <a:rPr lang="fi-FI" dirty="0"/>
              <a:t>Lisää otsikko</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83979"/>
            <a:ext cx="12210231" cy="229965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848" y="247206"/>
            <a:ext cx="1533600" cy="700867"/>
          </a:xfrm>
          <a:prstGeom prst="rect">
            <a:avLst/>
          </a:prstGeom>
        </p:spPr>
      </p:pic>
    </p:spTree>
    <p:extLst>
      <p:ext uri="{BB962C8B-B14F-4D97-AF65-F5344CB8AC3E}">
        <p14:creationId xmlns:p14="http://schemas.microsoft.com/office/powerpoint/2010/main" val="2949783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luetti 4">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615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isällön paikkamerkki 2">
            <a:extLst>
              <a:ext uri="{FF2B5EF4-FFF2-40B4-BE49-F238E27FC236}">
                <a16:creationId xmlns:a16="http://schemas.microsoft.com/office/drawing/2014/main" id="{DC2A372D-4205-4FD6-80E1-E53C265E82A1}"/>
              </a:ext>
            </a:extLst>
          </p:cNvPr>
          <p:cNvSpPr>
            <a:spLocks noGrp="1"/>
          </p:cNvSpPr>
          <p:nvPr>
            <p:ph idx="10" hasCustomPrompt="1"/>
          </p:nvPr>
        </p:nvSpPr>
        <p:spPr>
          <a:xfrm>
            <a:off x="604308" y="1662306"/>
            <a:ext cx="10842317" cy="2527309"/>
          </a:xfrm>
        </p:spPr>
        <p:txBody>
          <a:bodyPr/>
          <a:lstStyle>
            <a:lvl1pPr marL="342900" indent="-342900">
              <a:buFont typeface="Arial"/>
              <a:buChar char="•"/>
              <a:defRPr sz="2000">
                <a:solidFill>
                  <a:schemeClr val="bg1"/>
                </a:solidFill>
              </a:defRPr>
            </a:lvl1pPr>
            <a:lvl2pPr marL="742950" indent="-285750">
              <a:buFont typeface="Arial"/>
              <a:buChar char="•"/>
              <a:defRPr sz="2000">
                <a:solidFill>
                  <a:schemeClr val="bg1"/>
                </a:solidFill>
              </a:defRPr>
            </a:lvl2pPr>
            <a:lvl3pPr marL="1143000" indent="-228600">
              <a:buFont typeface="Arial"/>
              <a:buChar char="•"/>
              <a:defRPr sz="2000">
                <a:solidFill>
                  <a:schemeClr val="bg1"/>
                </a:solidFill>
              </a:defRPr>
            </a:lvl3pPr>
            <a:lvl4pPr marL="1600200" indent="-228600">
              <a:buFont typeface="Arial"/>
              <a:buChar char="•"/>
              <a:defRPr sz="2000">
                <a:solidFill>
                  <a:schemeClr val="bg1"/>
                </a:solidFill>
              </a:defRPr>
            </a:lvl4pPr>
            <a:lvl5pPr marL="2057400" indent="-228600">
              <a:buFont typeface="Arial"/>
              <a:buChar char="•"/>
              <a:defRPr sz="2000">
                <a:solidFill>
                  <a:schemeClr val="bg1"/>
                </a:solidFill>
              </a:defRPr>
            </a:lvl5pPr>
          </a:lstStyle>
          <a:p>
            <a:pPr lvl="0"/>
            <a:r>
              <a:rPr lang="en-US" dirty="0" err="1"/>
              <a:t>Lisää</a:t>
            </a:r>
            <a:r>
              <a:rPr lang="en-US" dirty="0"/>
              <a:t> </a:t>
            </a:r>
            <a:r>
              <a:rPr lang="en-US" dirty="0" err="1"/>
              <a:t>tekstiä</a:t>
            </a:r>
            <a:r>
              <a:rPr lang="en-US" dirty="0"/>
              <a:t> </a:t>
            </a:r>
            <a:endParaRPr lang="fi-FI" dirty="0"/>
          </a:p>
        </p:txBody>
      </p:sp>
      <p:sp>
        <p:nvSpPr>
          <p:cNvPr id="11" name="Text Placeholder 2"/>
          <p:cNvSpPr>
            <a:spLocks noGrp="1"/>
          </p:cNvSpPr>
          <p:nvPr>
            <p:ph type="body" sz="quarter" idx="11" hasCustomPrompt="1"/>
          </p:nvPr>
        </p:nvSpPr>
        <p:spPr>
          <a:xfrm>
            <a:off x="604308" y="535084"/>
            <a:ext cx="9247187" cy="592138"/>
          </a:xfrm>
        </p:spPr>
        <p:txBody>
          <a:bodyPr/>
          <a:lstStyle>
            <a:lvl1pPr marL="0" indent="0">
              <a:buNone/>
              <a:defRPr sz="3600" b="1">
                <a:solidFill>
                  <a:schemeClr val="bg1"/>
                </a:solidFill>
              </a:defRPr>
            </a:lvl1pPr>
            <a:lvl2pPr marL="457200" indent="0">
              <a:buNone/>
              <a:defRPr/>
            </a:lvl2pPr>
          </a:lstStyle>
          <a:p>
            <a:pPr lvl="0"/>
            <a:r>
              <a:rPr lang="fi-FI" dirty="0"/>
              <a:t>Lisää otsikko</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83979"/>
            <a:ext cx="12210231" cy="229965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848" y="247206"/>
            <a:ext cx="1533600" cy="700867"/>
          </a:xfrm>
          <a:prstGeom prst="rect">
            <a:avLst/>
          </a:prstGeom>
        </p:spPr>
      </p:pic>
    </p:spTree>
    <p:extLst>
      <p:ext uri="{BB962C8B-B14F-4D97-AF65-F5344CB8AC3E}">
        <p14:creationId xmlns:p14="http://schemas.microsoft.com/office/powerpoint/2010/main" val="3158240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stoteksti, sininen">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4477997" y="3095687"/>
            <a:ext cx="6614334" cy="1561323"/>
          </a:xfrm>
        </p:spPr>
        <p:txBody>
          <a:bodyPr wrap="square"/>
          <a:lstStyle>
            <a:lvl1pPr algn="l">
              <a:defRPr sz="10000">
                <a:solidFill>
                  <a:schemeClr val="bg1"/>
                </a:solidFill>
              </a:defRPr>
            </a:lvl1pPr>
          </a:lstStyle>
          <a:p>
            <a:r>
              <a:rPr lang="fi-FI" dirty="0"/>
              <a:t>Lisää nostoteksti</a:t>
            </a:r>
          </a:p>
        </p:txBody>
      </p:sp>
      <p:sp>
        <p:nvSpPr>
          <p:cNvPr id="5" name="Freeform 4"/>
          <p:cNvSpPr/>
          <p:nvPr userDrawn="1"/>
        </p:nvSpPr>
        <p:spPr>
          <a:xfrm>
            <a:off x="8782050" y="-19050"/>
            <a:ext cx="2171700" cy="2724150"/>
          </a:xfrm>
          <a:custGeom>
            <a:avLst/>
            <a:gdLst>
              <a:gd name="connsiteX0" fmla="*/ 1352550 w 2171700"/>
              <a:gd name="connsiteY0" fmla="*/ 0 h 2724150"/>
              <a:gd name="connsiteX1" fmla="*/ 2171700 w 2171700"/>
              <a:gd name="connsiteY1" fmla="*/ 19050 h 2724150"/>
              <a:gd name="connsiteX2" fmla="*/ 590550 w 2171700"/>
              <a:gd name="connsiteY2" fmla="*/ 2724150 h 2724150"/>
              <a:gd name="connsiteX3" fmla="*/ 0 w 2171700"/>
              <a:gd name="connsiteY3" fmla="*/ 2371725 h 2724150"/>
              <a:gd name="connsiteX4" fmla="*/ 1352550 w 2171700"/>
              <a:gd name="connsiteY4" fmla="*/ 0 h 272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724150">
                <a:moveTo>
                  <a:pt x="1352550" y="0"/>
                </a:moveTo>
                <a:lnTo>
                  <a:pt x="2171700" y="19050"/>
                </a:lnTo>
                <a:lnTo>
                  <a:pt x="590550" y="2724150"/>
                </a:lnTo>
                <a:lnTo>
                  <a:pt x="0" y="2371725"/>
                </a:lnTo>
                <a:lnTo>
                  <a:pt x="1352550" y="0"/>
                </a:lnTo>
                <a:close/>
              </a:path>
            </a:pathLst>
          </a:cu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826" y="401030"/>
            <a:ext cx="1533600" cy="700867"/>
          </a:xfrm>
          <a:prstGeom prst="rect">
            <a:avLst/>
          </a:prstGeom>
        </p:spPr>
      </p:pic>
    </p:spTree>
    <p:extLst>
      <p:ext uri="{BB962C8B-B14F-4D97-AF65-F5344CB8AC3E}">
        <p14:creationId xmlns:p14="http://schemas.microsoft.com/office/powerpoint/2010/main" val="2911934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stoteksti, vihreä">
    <p:bg>
      <p:bgPr>
        <a:solidFill>
          <a:schemeClr val="accent1"/>
        </a:solidFill>
        <a:effectLst/>
      </p:bgPr>
    </p:bg>
    <p:spTree>
      <p:nvGrpSpPr>
        <p:cNvPr id="1" name=""/>
        <p:cNvGrpSpPr/>
        <p:nvPr/>
      </p:nvGrpSpPr>
      <p:grpSpPr>
        <a:xfrm>
          <a:off x="0" y="0"/>
          <a:ext cx="0" cy="0"/>
          <a:chOff x="0" y="0"/>
          <a:chExt cx="0" cy="0"/>
        </a:xfrm>
      </p:grpSpPr>
      <p:sp>
        <p:nvSpPr>
          <p:cNvPr id="12" name="Otsikko 1"/>
          <p:cNvSpPr>
            <a:spLocks noGrp="1"/>
          </p:cNvSpPr>
          <p:nvPr>
            <p:ph type="ctrTitle" hasCustomPrompt="1"/>
          </p:nvPr>
        </p:nvSpPr>
        <p:spPr>
          <a:xfrm>
            <a:off x="4477996" y="3095687"/>
            <a:ext cx="6699903" cy="1561323"/>
          </a:xfrm>
        </p:spPr>
        <p:txBody>
          <a:bodyPr wrap="square"/>
          <a:lstStyle>
            <a:lvl1pPr algn="l">
              <a:defRPr sz="10000" baseline="0">
                <a:solidFill>
                  <a:schemeClr val="bg1"/>
                </a:solidFill>
              </a:defRPr>
            </a:lvl1pPr>
          </a:lstStyle>
          <a:p>
            <a:r>
              <a:rPr lang="fi-FI" dirty="0"/>
              <a:t>Lisää nostoteksti</a:t>
            </a:r>
          </a:p>
        </p:txBody>
      </p:sp>
      <p:sp>
        <p:nvSpPr>
          <p:cNvPr id="5" name="Freeform 4"/>
          <p:cNvSpPr/>
          <p:nvPr userDrawn="1"/>
        </p:nvSpPr>
        <p:spPr>
          <a:xfrm>
            <a:off x="8782050" y="-19050"/>
            <a:ext cx="2171700" cy="2724150"/>
          </a:xfrm>
          <a:custGeom>
            <a:avLst/>
            <a:gdLst>
              <a:gd name="connsiteX0" fmla="*/ 1352550 w 2171700"/>
              <a:gd name="connsiteY0" fmla="*/ 0 h 2724150"/>
              <a:gd name="connsiteX1" fmla="*/ 2171700 w 2171700"/>
              <a:gd name="connsiteY1" fmla="*/ 19050 h 2724150"/>
              <a:gd name="connsiteX2" fmla="*/ 590550 w 2171700"/>
              <a:gd name="connsiteY2" fmla="*/ 2724150 h 2724150"/>
              <a:gd name="connsiteX3" fmla="*/ 0 w 2171700"/>
              <a:gd name="connsiteY3" fmla="*/ 2371725 h 2724150"/>
              <a:gd name="connsiteX4" fmla="*/ 1352550 w 2171700"/>
              <a:gd name="connsiteY4" fmla="*/ 0 h 272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724150">
                <a:moveTo>
                  <a:pt x="1352550" y="0"/>
                </a:moveTo>
                <a:lnTo>
                  <a:pt x="2171700" y="19050"/>
                </a:lnTo>
                <a:lnTo>
                  <a:pt x="590550" y="2724150"/>
                </a:lnTo>
                <a:lnTo>
                  <a:pt x="0" y="2371725"/>
                </a:lnTo>
                <a:lnTo>
                  <a:pt x="1352550" y="0"/>
                </a:lnTo>
                <a:close/>
              </a:path>
            </a:pathLst>
          </a:cu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826" y="401030"/>
            <a:ext cx="1533600" cy="700867"/>
          </a:xfrm>
          <a:prstGeom prst="rect">
            <a:avLst/>
          </a:prstGeom>
        </p:spPr>
      </p:pic>
    </p:spTree>
    <p:extLst>
      <p:ext uri="{BB962C8B-B14F-4D97-AF65-F5344CB8AC3E}">
        <p14:creationId xmlns:p14="http://schemas.microsoft.com/office/powerpoint/2010/main" val="369236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3">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476922" y="5610672"/>
            <a:ext cx="10965778" cy="711786"/>
          </a:xfrm>
        </p:spPr>
        <p:txBody>
          <a:bodyPr wrap="square"/>
          <a:lstStyle>
            <a:lvl1pPr algn="ctr">
              <a:defRPr sz="4000">
                <a:solidFill>
                  <a:schemeClr val="tx1"/>
                </a:solidFill>
              </a:defRPr>
            </a:lvl1pPr>
          </a:lstStyle>
          <a:p>
            <a:r>
              <a:rPr lang="fi-FI" dirty="0"/>
              <a:t>Lisää otsikko</a:t>
            </a:r>
          </a:p>
        </p:txBody>
      </p:sp>
      <p:pic>
        <p:nvPicPr>
          <p:cNvPr id="10" name="Picture 9" descr="A picture containing drawing&#10;&#10;Description automatically generated">
            <a:extLst>
              <a:ext uri="{FF2B5EF4-FFF2-40B4-BE49-F238E27FC236}">
                <a16:creationId xmlns:a16="http://schemas.microsoft.com/office/drawing/2014/main" id="{1C1EDA0C-E326-4529-BADF-6C683AA2D48A}"/>
              </a:ext>
            </a:extLst>
          </p:cNvPr>
          <p:cNvPicPr>
            <a:picLocks noChangeAspect="1"/>
          </p:cNvPicPr>
          <p:nvPr userDrawn="1"/>
        </p:nvPicPr>
        <p:blipFill>
          <a:blip r:embed="rId2"/>
          <a:stretch>
            <a:fillRect/>
          </a:stretch>
        </p:blipFill>
        <p:spPr>
          <a:xfrm>
            <a:off x="4052047" y="1223140"/>
            <a:ext cx="3792072" cy="3785325"/>
          </a:xfrm>
          <a:prstGeom prst="rect">
            <a:avLst/>
          </a:prstGeom>
        </p:spPr>
      </p:pic>
      <p:sp>
        <p:nvSpPr>
          <p:cNvPr id="11" name="Text Placeholder 5">
            <a:extLst>
              <a:ext uri="{FF2B5EF4-FFF2-40B4-BE49-F238E27FC236}">
                <a16:creationId xmlns:a16="http://schemas.microsoft.com/office/drawing/2014/main" id="{175A15F1-C8A9-4735-A701-FD391EEC1705}"/>
              </a:ext>
            </a:extLst>
          </p:cNvPr>
          <p:cNvSpPr>
            <a:spLocks noGrp="1"/>
          </p:cNvSpPr>
          <p:nvPr>
            <p:ph type="body" sz="quarter" idx="11" hasCustomPrompt="1"/>
          </p:nvPr>
        </p:nvSpPr>
        <p:spPr>
          <a:xfrm>
            <a:off x="476921" y="6403327"/>
            <a:ext cx="11201077" cy="407988"/>
          </a:xfrm>
        </p:spPr>
        <p:txBody>
          <a:bodyPr/>
          <a:lstStyle>
            <a:lvl1pPr marL="0" indent="0" algn="ctr">
              <a:buNone/>
              <a:defRPr sz="18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Lisää</a:t>
            </a:r>
            <a:r>
              <a:rPr lang="en-US" dirty="0"/>
              <a:t> </a:t>
            </a:r>
            <a:r>
              <a:rPr lang="en-US" dirty="0" err="1"/>
              <a:t>alaotsikko</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826" y="401030"/>
            <a:ext cx="1533600" cy="700867"/>
          </a:xfrm>
          <a:prstGeom prst="rect">
            <a:avLst/>
          </a:prstGeom>
        </p:spPr>
      </p:pic>
    </p:spTree>
    <p:extLst>
      <p:ext uri="{BB962C8B-B14F-4D97-AF65-F5344CB8AC3E}">
        <p14:creationId xmlns:p14="http://schemas.microsoft.com/office/powerpoint/2010/main" val="249360768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stoteksti, fuksia">
    <p:spTree>
      <p:nvGrpSpPr>
        <p:cNvPr id="1" name=""/>
        <p:cNvGrpSpPr/>
        <p:nvPr/>
      </p:nvGrpSpPr>
      <p:grpSpPr>
        <a:xfrm>
          <a:off x="0" y="0"/>
          <a:ext cx="0" cy="0"/>
          <a:chOff x="0" y="0"/>
          <a:chExt cx="0" cy="0"/>
        </a:xfrm>
      </p:grpSpPr>
      <p:sp>
        <p:nvSpPr>
          <p:cNvPr id="6" name="Rectangle 9"/>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accent2"/>
              </a:solidFill>
            </a:endParaRPr>
          </a:p>
        </p:txBody>
      </p:sp>
      <p:sp>
        <p:nvSpPr>
          <p:cNvPr id="12" name="Otsikko 1"/>
          <p:cNvSpPr>
            <a:spLocks noGrp="1"/>
          </p:cNvSpPr>
          <p:nvPr>
            <p:ph type="ctrTitle" hasCustomPrompt="1"/>
          </p:nvPr>
        </p:nvSpPr>
        <p:spPr>
          <a:xfrm>
            <a:off x="4477996" y="3095687"/>
            <a:ext cx="6699903" cy="1561323"/>
          </a:xfrm>
        </p:spPr>
        <p:txBody>
          <a:bodyPr wrap="square"/>
          <a:lstStyle>
            <a:lvl1pPr algn="l">
              <a:defRPr sz="10000" baseline="0">
                <a:solidFill>
                  <a:schemeClr val="bg1"/>
                </a:solidFill>
              </a:defRPr>
            </a:lvl1pPr>
          </a:lstStyle>
          <a:p>
            <a:r>
              <a:rPr lang="fi-FI" dirty="0"/>
              <a:t>Lisää nostoteksti</a:t>
            </a:r>
          </a:p>
        </p:txBody>
      </p:sp>
      <p:sp>
        <p:nvSpPr>
          <p:cNvPr id="7" name="Freeform 6"/>
          <p:cNvSpPr/>
          <p:nvPr userDrawn="1"/>
        </p:nvSpPr>
        <p:spPr>
          <a:xfrm>
            <a:off x="8782050" y="-19050"/>
            <a:ext cx="2171700" cy="2724150"/>
          </a:xfrm>
          <a:custGeom>
            <a:avLst/>
            <a:gdLst>
              <a:gd name="connsiteX0" fmla="*/ 1352550 w 2171700"/>
              <a:gd name="connsiteY0" fmla="*/ 0 h 2724150"/>
              <a:gd name="connsiteX1" fmla="*/ 2171700 w 2171700"/>
              <a:gd name="connsiteY1" fmla="*/ 19050 h 2724150"/>
              <a:gd name="connsiteX2" fmla="*/ 590550 w 2171700"/>
              <a:gd name="connsiteY2" fmla="*/ 2724150 h 2724150"/>
              <a:gd name="connsiteX3" fmla="*/ 0 w 2171700"/>
              <a:gd name="connsiteY3" fmla="*/ 2371725 h 2724150"/>
              <a:gd name="connsiteX4" fmla="*/ 1352550 w 2171700"/>
              <a:gd name="connsiteY4" fmla="*/ 0 h 272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724150">
                <a:moveTo>
                  <a:pt x="1352550" y="0"/>
                </a:moveTo>
                <a:lnTo>
                  <a:pt x="2171700" y="19050"/>
                </a:lnTo>
                <a:lnTo>
                  <a:pt x="590550" y="2724150"/>
                </a:lnTo>
                <a:lnTo>
                  <a:pt x="0" y="2371725"/>
                </a:lnTo>
                <a:lnTo>
                  <a:pt x="1352550" y="0"/>
                </a:lnTo>
                <a:close/>
              </a:path>
            </a:pathLst>
          </a:cu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826" y="401030"/>
            <a:ext cx="1533600" cy="700867"/>
          </a:xfrm>
          <a:prstGeom prst="rect">
            <a:avLst/>
          </a:prstGeom>
        </p:spPr>
      </p:pic>
    </p:spTree>
    <p:extLst>
      <p:ext uri="{BB962C8B-B14F-4D97-AF65-F5344CB8AC3E}">
        <p14:creationId xmlns:p14="http://schemas.microsoft.com/office/powerpoint/2010/main" val="1313560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stoteksti, oranssi">
    <p:bg>
      <p:bgPr>
        <a:solidFill>
          <a:schemeClr val="accent3"/>
        </a:solidFill>
        <a:effectLst/>
      </p:bgPr>
    </p:bg>
    <p:spTree>
      <p:nvGrpSpPr>
        <p:cNvPr id="1" name=""/>
        <p:cNvGrpSpPr/>
        <p:nvPr/>
      </p:nvGrpSpPr>
      <p:grpSpPr>
        <a:xfrm>
          <a:off x="0" y="0"/>
          <a:ext cx="0" cy="0"/>
          <a:chOff x="0" y="0"/>
          <a:chExt cx="0" cy="0"/>
        </a:xfrm>
      </p:grpSpPr>
      <p:sp>
        <p:nvSpPr>
          <p:cNvPr id="12" name="Otsikko 1"/>
          <p:cNvSpPr>
            <a:spLocks noGrp="1"/>
          </p:cNvSpPr>
          <p:nvPr>
            <p:ph type="ctrTitle" hasCustomPrompt="1"/>
          </p:nvPr>
        </p:nvSpPr>
        <p:spPr>
          <a:xfrm>
            <a:off x="4477996" y="3095687"/>
            <a:ext cx="6699903" cy="1561323"/>
          </a:xfrm>
        </p:spPr>
        <p:txBody>
          <a:bodyPr wrap="square"/>
          <a:lstStyle>
            <a:lvl1pPr algn="l">
              <a:defRPr sz="10000" baseline="0">
                <a:solidFill>
                  <a:schemeClr val="bg1"/>
                </a:solidFill>
              </a:defRPr>
            </a:lvl1pPr>
          </a:lstStyle>
          <a:p>
            <a:r>
              <a:rPr lang="fi-FI" dirty="0"/>
              <a:t>Lisää nostoteksti</a:t>
            </a:r>
          </a:p>
        </p:txBody>
      </p:sp>
      <p:sp>
        <p:nvSpPr>
          <p:cNvPr id="5" name="Freeform 4"/>
          <p:cNvSpPr/>
          <p:nvPr userDrawn="1"/>
        </p:nvSpPr>
        <p:spPr>
          <a:xfrm>
            <a:off x="8782050" y="-19050"/>
            <a:ext cx="2171700" cy="2724150"/>
          </a:xfrm>
          <a:custGeom>
            <a:avLst/>
            <a:gdLst>
              <a:gd name="connsiteX0" fmla="*/ 1352550 w 2171700"/>
              <a:gd name="connsiteY0" fmla="*/ 0 h 2724150"/>
              <a:gd name="connsiteX1" fmla="*/ 2171700 w 2171700"/>
              <a:gd name="connsiteY1" fmla="*/ 19050 h 2724150"/>
              <a:gd name="connsiteX2" fmla="*/ 590550 w 2171700"/>
              <a:gd name="connsiteY2" fmla="*/ 2724150 h 2724150"/>
              <a:gd name="connsiteX3" fmla="*/ 0 w 2171700"/>
              <a:gd name="connsiteY3" fmla="*/ 2371725 h 2724150"/>
              <a:gd name="connsiteX4" fmla="*/ 1352550 w 2171700"/>
              <a:gd name="connsiteY4" fmla="*/ 0 h 272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724150">
                <a:moveTo>
                  <a:pt x="1352550" y="0"/>
                </a:moveTo>
                <a:lnTo>
                  <a:pt x="2171700" y="19050"/>
                </a:lnTo>
                <a:lnTo>
                  <a:pt x="590550" y="2724150"/>
                </a:lnTo>
                <a:lnTo>
                  <a:pt x="0" y="2371725"/>
                </a:lnTo>
                <a:lnTo>
                  <a:pt x="1352550" y="0"/>
                </a:lnTo>
                <a:close/>
              </a:path>
            </a:pathLst>
          </a:cu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826" y="401030"/>
            <a:ext cx="1533600" cy="700867"/>
          </a:xfrm>
          <a:prstGeom prst="rect">
            <a:avLst/>
          </a:prstGeom>
        </p:spPr>
      </p:pic>
    </p:spTree>
    <p:extLst>
      <p:ext uri="{BB962C8B-B14F-4D97-AF65-F5344CB8AC3E}">
        <p14:creationId xmlns:p14="http://schemas.microsoft.com/office/powerpoint/2010/main" val="114638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stoteksti, harmaa">
    <p:bg>
      <p:bgPr>
        <a:solidFill>
          <a:srgbClr val="363534"/>
        </a:solidFill>
        <a:effectLst/>
      </p:bgPr>
    </p:bg>
    <p:spTree>
      <p:nvGrpSpPr>
        <p:cNvPr id="1" name=""/>
        <p:cNvGrpSpPr/>
        <p:nvPr/>
      </p:nvGrpSpPr>
      <p:grpSpPr>
        <a:xfrm>
          <a:off x="0" y="0"/>
          <a:ext cx="0" cy="0"/>
          <a:chOff x="0" y="0"/>
          <a:chExt cx="0" cy="0"/>
        </a:xfrm>
      </p:grpSpPr>
      <p:sp>
        <p:nvSpPr>
          <p:cNvPr id="12" name="Otsikko 1"/>
          <p:cNvSpPr>
            <a:spLocks noGrp="1"/>
          </p:cNvSpPr>
          <p:nvPr>
            <p:ph type="ctrTitle" hasCustomPrompt="1"/>
          </p:nvPr>
        </p:nvSpPr>
        <p:spPr>
          <a:xfrm>
            <a:off x="4477996" y="3095687"/>
            <a:ext cx="6699903" cy="1561323"/>
          </a:xfrm>
        </p:spPr>
        <p:txBody>
          <a:bodyPr wrap="square"/>
          <a:lstStyle>
            <a:lvl1pPr algn="l">
              <a:defRPr sz="10000" baseline="0">
                <a:solidFill>
                  <a:schemeClr val="bg1"/>
                </a:solidFill>
              </a:defRPr>
            </a:lvl1pPr>
          </a:lstStyle>
          <a:p>
            <a:r>
              <a:rPr lang="fi-FI" dirty="0"/>
              <a:t>Lisää nostoteksti</a:t>
            </a:r>
          </a:p>
        </p:txBody>
      </p:sp>
      <p:sp>
        <p:nvSpPr>
          <p:cNvPr id="5" name="Freeform 4"/>
          <p:cNvSpPr/>
          <p:nvPr userDrawn="1"/>
        </p:nvSpPr>
        <p:spPr>
          <a:xfrm>
            <a:off x="8782050" y="-19050"/>
            <a:ext cx="2171700" cy="2724150"/>
          </a:xfrm>
          <a:custGeom>
            <a:avLst/>
            <a:gdLst>
              <a:gd name="connsiteX0" fmla="*/ 1352550 w 2171700"/>
              <a:gd name="connsiteY0" fmla="*/ 0 h 2724150"/>
              <a:gd name="connsiteX1" fmla="*/ 2171700 w 2171700"/>
              <a:gd name="connsiteY1" fmla="*/ 19050 h 2724150"/>
              <a:gd name="connsiteX2" fmla="*/ 590550 w 2171700"/>
              <a:gd name="connsiteY2" fmla="*/ 2724150 h 2724150"/>
              <a:gd name="connsiteX3" fmla="*/ 0 w 2171700"/>
              <a:gd name="connsiteY3" fmla="*/ 2371725 h 2724150"/>
              <a:gd name="connsiteX4" fmla="*/ 1352550 w 2171700"/>
              <a:gd name="connsiteY4" fmla="*/ 0 h 272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724150">
                <a:moveTo>
                  <a:pt x="1352550" y="0"/>
                </a:moveTo>
                <a:lnTo>
                  <a:pt x="2171700" y="19050"/>
                </a:lnTo>
                <a:lnTo>
                  <a:pt x="590550" y="2724150"/>
                </a:lnTo>
                <a:lnTo>
                  <a:pt x="0" y="2371725"/>
                </a:lnTo>
                <a:lnTo>
                  <a:pt x="1352550" y="0"/>
                </a:lnTo>
                <a:close/>
              </a:path>
            </a:pathLst>
          </a:cu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826" y="401030"/>
            <a:ext cx="1533600" cy="700867"/>
          </a:xfrm>
          <a:prstGeom prst="rect">
            <a:avLst/>
          </a:prstGeom>
        </p:spPr>
      </p:pic>
    </p:spTree>
    <p:extLst>
      <p:ext uri="{BB962C8B-B14F-4D97-AF65-F5344CB8AC3E}">
        <p14:creationId xmlns:p14="http://schemas.microsoft.com/office/powerpoint/2010/main" val="574105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stoteksti, valkoinen">
    <p:spTree>
      <p:nvGrpSpPr>
        <p:cNvPr id="1" name=""/>
        <p:cNvGrpSpPr/>
        <p:nvPr/>
      </p:nvGrpSpPr>
      <p:grpSpPr>
        <a:xfrm>
          <a:off x="0" y="0"/>
          <a:ext cx="0" cy="0"/>
          <a:chOff x="0" y="0"/>
          <a:chExt cx="0" cy="0"/>
        </a:xfrm>
      </p:grpSpPr>
      <p:sp>
        <p:nvSpPr>
          <p:cNvPr id="10" name="Otsikko 1"/>
          <p:cNvSpPr>
            <a:spLocks noGrp="1"/>
          </p:cNvSpPr>
          <p:nvPr>
            <p:ph type="ctrTitle" hasCustomPrompt="1"/>
          </p:nvPr>
        </p:nvSpPr>
        <p:spPr>
          <a:xfrm>
            <a:off x="4477997" y="3095687"/>
            <a:ext cx="6725540" cy="1561323"/>
          </a:xfrm>
        </p:spPr>
        <p:txBody>
          <a:bodyPr wrap="square"/>
          <a:lstStyle>
            <a:lvl1pPr algn="l">
              <a:defRPr sz="10000" baseline="0">
                <a:solidFill>
                  <a:schemeClr val="accent2"/>
                </a:solidFill>
              </a:defRPr>
            </a:lvl1pPr>
          </a:lstStyle>
          <a:p>
            <a:r>
              <a:rPr lang="fi-FI" dirty="0"/>
              <a:t>Lisää</a:t>
            </a:r>
            <a:br>
              <a:rPr lang="fi-FI" dirty="0"/>
            </a:br>
            <a:r>
              <a:rPr lang="fi-FI" dirty="0"/>
              <a:t>nostoteksti</a:t>
            </a:r>
          </a:p>
        </p:txBody>
      </p:sp>
      <p:sp>
        <p:nvSpPr>
          <p:cNvPr id="5" name="Freeform 4"/>
          <p:cNvSpPr/>
          <p:nvPr userDrawn="1"/>
        </p:nvSpPr>
        <p:spPr>
          <a:xfrm>
            <a:off x="8782050" y="-19050"/>
            <a:ext cx="2171700" cy="2724150"/>
          </a:xfrm>
          <a:custGeom>
            <a:avLst/>
            <a:gdLst>
              <a:gd name="connsiteX0" fmla="*/ 1352550 w 2171700"/>
              <a:gd name="connsiteY0" fmla="*/ 0 h 2724150"/>
              <a:gd name="connsiteX1" fmla="*/ 2171700 w 2171700"/>
              <a:gd name="connsiteY1" fmla="*/ 19050 h 2724150"/>
              <a:gd name="connsiteX2" fmla="*/ 590550 w 2171700"/>
              <a:gd name="connsiteY2" fmla="*/ 2724150 h 2724150"/>
              <a:gd name="connsiteX3" fmla="*/ 0 w 2171700"/>
              <a:gd name="connsiteY3" fmla="*/ 2371725 h 2724150"/>
              <a:gd name="connsiteX4" fmla="*/ 1352550 w 2171700"/>
              <a:gd name="connsiteY4" fmla="*/ 0 h 272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724150">
                <a:moveTo>
                  <a:pt x="1352550" y="0"/>
                </a:moveTo>
                <a:lnTo>
                  <a:pt x="2171700" y="19050"/>
                </a:lnTo>
                <a:lnTo>
                  <a:pt x="590550" y="2724150"/>
                </a:lnTo>
                <a:lnTo>
                  <a:pt x="0" y="2371725"/>
                </a:lnTo>
                <a:lnTo>
                  <a:pt x="1352550" y="0"/>
                </a:lnTo>
                <a:close/>
              </a:path>
            </a:pathLst>
          </a:cu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826" y="401431"/>
            <a:ext cx="1533866" cy="700466"/>
          </a:xfrm>
          <a:prstGeom prst="rect">
            <a:avLst/>
          </a:prstGeom>
        </p:spPr>
      </p:pic>
    </p:spTree>
    <p:extLst>
      <p:ext uri="{BB962C8B-B14F-4D97-AF65-F5344CB8AC3E}">
        <p14:creationId xmlns:p14="http://schemas.microsoft.com/office/powerpoint/2010/main" val="1704731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oko dian kuv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D905124-EE79-41E1-9867-CCFE5222D0C2}"/>
              </a:ext>
            </a:extLst>
          </p:cNvPr>
          <p:cNvSpPr>
            <a:spLocks noGrp="1"/>
          </p:cNvSpPr>
          <p:nvPr>
            <p:ph type="pic" sz="quarter" idx="10" hasCustomPrompt="1"/>
          </p:nvPr>
        </p:nvSpPr>
        <p:spPr>
          <a:xfrm>
            <a:off x="0" y="0"/>
            <a:ext cx="12192000" cy="6858000"/>
          </a:xfrm>
        </p:spPr>
        <p:txBody>
          <a:bodyPr/>
          <a:lstStyle>
            <a:lvl1pPr marL="0" indent="0">
              <a:buNone/>
              <a:defRPr/>
            </a:lvl1pPr>
          </a:lstStyle>
          <a:p>
            <a:br>
              <a:rPr lang="fi-FI" dirty="0"/>
            </a:br>
            <a:br>
              <a:rPr lang="fi-FI" dirty="0"/>
            </a:br>
            <a:br>
              <a:rPr lang="fi-FI" dirty="0"/>
            </a:br>
            <a:br>
              <a:rPr lang="fi-FI" dirty="0"/>
            </a:br>
            <a:br>
              <a:rPr lang="fi-FI" dirty="0"/>
            </a:br>
            <a:br>
              <a:rPr lang="fi-FI" dirty="0"/>
            </a:br>
            <a:br>
              <a:rPr lang="fi-FI" dirty="0"/>
            </a:br>
            <a:br>
              <a:rPr lang="fi-FI" dirty="0"/>
            </a:br>
            <a:br>
              <a:rPr lang="fi-FI" dirty="0"/>
            </a:br>
            <a:br>
              <a:rPr lang="fi-FI" dirty="0"/>
            </a:br>
            <a:r>
              <a:rPr lang="fi-FI" dirty="0"/>
              <a:t>                                                              Lisää kuva | </a:t>
            </a:r>
            <a:r>
              <a:rPr lang="fi-FI" dirty="0" err="1"/>
              <a:t>Click</a:t>
            </a:r>
            <a:r>
              <a:rPr lang="fi-FI" dirty="0"/>
              <a:t> to </a:t>
            </a:r>
            <a:r>
              <a:rPr lang="fi-FI" dirty="0" err="1"/>
              <a:t>insert</a:t>
            </a:r>
            <a:r>
              <a:rPr lang="fi-FI" dirty="0"/>
              <a:t> </a:t>
            </a:r>
            <a:r>
              <a:rPr lang="fi-FI" dirty="0" err="1"/>
              <a:t>picture</a:t>
            </a:r>
            <a:endParaRPr lang="fi-FI" dirty="0"/>
          </a:p>
        </p:txBody>
      </p:sp>
    </p:spTree>
    <p:extLst>
      <p:ext uri="{BB962C8B-B14F-4D97-AF65-F5344CB8AC3E}">
        <p14:creationId xmlns:p14="http://schemas.microsoft.com/office/powerpoint/2010/main" val="4076696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aosa kuvalla">
    <p:spTree>
      <p:nvGrpSpPr>
        <p:cNvPr id="1" name=""/>
        <p:cNvGrpSpPr/>
        <p:nvPr/>
      </p:nvGrpSpPr>
      <p:grpSpPr>
        <a:xfrm>
          <a:off x="0" y="0"/>
          <a:ext cx="0" cy="0"/>
          <a:chOff x="0" y="0"/>
          <a:chExt cx="0" cy="0"/>
        </a:xfrm>
      </p:grpSpPr>
      <p:sp>
        <p:nvSpPr>
          <p:cNvPr id="7" name="Kuvan paikkamerkki 2"/>
          <p:cNvSpPr>
            <a:spLocks noGrp="1"/>
          </p:cNvSpPr>
          <p:nvPr>
            <p:ph type="pic" idx="13"/>
          </p:nvPr>
        </p:nvSpPr>
        <p:spPr>
          <a:xfrm>
            <a:off x="0" y="2109788"/>
            <a:ext cx="12192000" cy="4748212"/>
          </a:xfrm>
          <a:no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i-FI"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826" y="401431"/>
            <a:ext cx="1533866" cy="700466"/>
          </a:xfrm>
          <a:prstGeom prst="rect">
            <a:avLst/>
          </a:prstGeom>
        </p:spPr>
      </p:pic>
    </p:spTree>
    <p:extLst>
      <p:ext uri="{BB962C8B-B14F-4D97-AF65-F5344CB8AC3E}">
        <p14:creationId xmlns:p14="http://schemas.microsoft.com/office/powerpoint/2010/main" val="4049601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1 + teksti">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6126" y="0"/>
            <a:ext cx="12218126" cy="6855618"/>
          </a:xfrm>
          <a:prstGeom prst="rect">
            <a:avLst/>
          </a:prstGeom>
        </p:spPr>
      </p:pic>
      <p:sp>
        <p:nvSpPr>
          <p:cNvPr id="4" name="Text Placeholder 4"/>
          <p:cNvSpPr>
            <a:spLocks noGrp="1"/>
          </p:cNvSpPr>
          <p:nvPr>
            <p:ph type="body" sz="quarter" idx="10" hasCustomPrompt="1"/>
          </p:nvPr>
        </p:nvSpPr>
        <p:spPr>
          <a:xfrm>
            <a:off x="565922" y="1367564"/>
            <a:ext cx="4145416" cy="1636893"/>
          </a:xfrm>
        </p:spPr>
        <p:txBody>
          <a:bodyPr/>
          <a:lstStyle>
            <a:lvl1pPr marL="0" indent="0">
              <a:buNone/>
              <a:defRPr sz="4800" b="1">
                <a:solidFill>
                  <a:schemeClr val="bg1"/>
                </a:solidFill>
              </a:defRPr>
            </a:lvl1pPr>
          </a:lstStyle>
          <a:p>
            <a:pPr lvl="0"/>
            <a:r>
              <a:rPr lang="en-US" dirty="0" err="1"/>
              <a:t>Lisää</a:t>
            </a:r>
            <a:r>
              <a:rPr lang="en-US" dirty="0"/>
              <a:t> </a:t>
            </a:r>
            <a:r>
              <a:rPr lang="en-US" dirty="0" err="1"/>
              <a:t>tekstiä</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848" y="247206"/>
            <a:ext cx="1533600" cy="700867"/>
          </a:xfrm>
          <a:prstGeom prst="rect">
            <a:avLst/>
          </a:prstGeom>
        </p:spPr>
      </p:pic>
    </p:spTree>
    <p:extLst>
      <p:ext uri="{BB962C8B-B14F-4D97-AF65-F5344CB8AC3E}">
        <p14:creationId xmlns:p14="http://schemas.microsoft.com/office/powerpoint/2010/main" val="3658742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2 + tekst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10" hasCustomPrompt="1"/>
          </p:nvPr>
        </p:nvSpPr>
        <p:spPr>
          <a:xfrm>
            <a:off x="565922" y="1367564"/>
            <a:ext cx="4145416" cy="1636893"/>
          </a:xfrm>
        </p:spPr>
        <p:txBody>
          <a:bodyPr/>
          <a:lstStyle>
            <a:lvl1pPr marL="0" indent="0">
              <a:buNone/>
              <a:defRPr sz="4800" b="1">
                <a:solidFill>
                  <a:schemeClr val="bg1"/>
                </a:solidFill>
              </a:defRPr>
            </a:lvl1pPr>
          </a:lstStyle>
          <a:p>
            <a:pPr lvl="0"/>
            <a:r>
              <a:rPr lang="en-US" dirty="0" err="1"/>
              <a:t>Lisää</a:t>
            </a:r>
            <a:r>
              <a:rPr lang="en-US" dirty="0"/>
              <a:t> </a:t>
            </a:r>
            <a:r>
              <a:rPr lang="en-US" dirty="0" err="1"/>
              <a:t>tekstiä</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848" y="247206"/>
            <a:ext cx="1533600" cy="700867"/>
          </a:xfrm>
          <a:prstGeom prst="rect">
            <a:avLst/>
          </a:prstGeom>
        </p:spPr>
      </p:pic>
    </p:spTree>
    <p:extLst>
      <p:ext uri="{BB962C8B-B14F-4D97-AF65-F5344CB8AC3E}">
        <p14:creationId xmlns:p14="http://schemas.microsoft.com/office/powerpoint/2010/main" val="3436290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3 + teksti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10" hasCustomPrompt="1"/>
          </p:nvPr>
        </p:nvSpPr>
        <p:spPr>
          <a:xfrm>
            <a:off x="565922" y="1367564"/>
            <a:ext cx="4145416" cy="1636893"/>
          </a:xfrm>
        </p:spPr>
        <p:txBody>
          <a:bodyPr/>
          <a:lstStyle>
            <a:lvl1pPr marL="0" indent="0">
              <a:buNone/>
              <a:defRPr sz="4800" b="1">
                <a:solidFill>
                  <a:schemeClr val="bg1"/>
                </a:solidFill>
              </a:defRPr>
            </a:lvl1pPr>
          </a:lstStyle>
          <a:p>
            <a:pPr lvl="0"/>
            <a:r>
              <a:rPr lang="en-US" dirty="0" err="1"/>
              <a:t>Lisää</a:t>
            </a:r>
            <a:r>
              <a:rPr lang="en-US" dirty="0"/>
              <a:t> </a:t>
            </a:r>
            <a:r>
              <a:rPr lang="en-US" dirty="0" err="1"/>
              <a:t>tekstiä</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848" y="247206"/>
            <a:ext cx="1533600" cy="700867"/>
          </a:xfrm>
          <a:prstGeom prst="rect">
            <a:avLst/>
          </a:prstGeom>
        </p:spPr>
      </p:pic>
    </p:spTree>
    <p:extLst>
      <p:ext uri="{BB962C8B-B14F-4D97-AF65-F5344CB8AC3E}">
        <p14:creationId xmlns:p14="http://schemas.microsoft.com/office/powerpoint/2010/main" val="3411338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4 + tekst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10" hasCustomPrompt="1"/>
          </p:nvPr>
        </p:nvSpPr>
        <p:spPr>
          <a:xfrm>
            <a:off x="565922" y="1367564"/>
            <a:ext cx="4145416" cy="1636893"/>
          </a:xfrm>
        </p:spPr>
        <p:txBody>
          <a:bodyPr/>
          <a:lstStyle>
            <a:lvl1pPr marL="0" indent="0">
              <a:buNone/>
              <a:defRPr sz="4800" b="1">
                <a:solidFill>
                  <a:schemeClr val="bg1"/>
                </a:solidFill>
              </a:defRPr>
            </a:lvl1pPr>
          </a:lstStyle>
          <a:p>
            <a:pPr lvl="0"/>
            <a:r>
              <a:rPr lang="en-US" dirty="0" err="1"/>
              <a:t>Lisää</a:t>
            </a:r>
            <a:r>
              <a:rPr lang="en-US" dirty="0"/>
              <a:t> </a:t>
            </a:r>
            <a:r>
              <a:rPr lang="en-US" dirty="0" err="1"/>
              <a:t>tekstiä</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848" y="247206"/>
            <a:ext cx="1533600" cy="700867"/>
          </a:xfrm>
          <a:prstGeom prst="rect">
            <a:avLst/>
          </a:prstGeom>
        </p:spPr>
      </p:pic>
    </p:spTree>
    <p:extLst>
      <p:ext uri="{BB962C8B-B14F-4D97-AF65-F5344CB8AC3E}">
        <p14:creationId xmlns:p14="http://schemas.microsoft.com/office/powerpoint/2010/main" val="280221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4">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1050" y="-1"/>
            <a:ext cx="12248147" cy="6858001"/>
          </a:xfrm>
          <a:prstGeom prst="rect">
            <a:avLst/>
          </a:prstGeom>
        </p:spPr>
      </p:pic>
      <p:sp>
        <p:nvSpPr>
          <p:cNvPr id="3" name="Text Placeholder 2">
            <a:extLst>
              <a:ext uri="{FF2B5EF4-FFF2-40B4-BE49-F238E27FC236}">
                <a16:creationId xmlns:a16="http://schemas.microsoft.com/office/drawing/2014/main" id="{EFD92575-8717-4158-9020-25A4C565399C}"/>
              </a:ext>
            </a:extLst>
          </p:cNvPr>
          <p:cNvSpPr>
            <a:spLocks noGrp="1"/>
          </p:cNvSpPr>
          <p:nvPr>
            <p:ph type="body" sz="quarter" idx="10" hasCustomPrompt="1"/>
          </p:nvPr>
        </p:nvSpPr>
        <p:spPr>
          <a:xfrm>
            <a:off x="3108901" y="4034296"/>
            <a:ext cx="5468874" cy="778335"/>
          </a:xfrm>
        </p:spPr>
        <p:txBody>
          <a:bodyPr/>
          <a:lstStyle>
            <a:lvl1pPr marL="0" indent="0" algn="ctr">
              <a:buNone/>
              <a:defRPr sz="4000" b="1" baseline="0">
                <a:solidFill>
                  <a:schemeClr val="bg1"/>
                </a:solidFill>
              </a:defRPr>
            </a:lvl1pPr>
          </a:lstStyle>
          <a:p>
            <a:pPr lvl="0"/>
            <a:r>
              <a:rPr lang="fi-FI" dirty="0"/>
              <a:t>Lisää otsikko tähän esimerkiksi kolmelle riville</a:t>
            </a:r>
          </a:p>
        </p:txBody>
      </p:sp>
      <p:sp>
        <p:nvSpPr>
          <p:cNvPr id="6" name="Text Placeholder 5">
            <a:extLst>
              <a:ext uri="{FF2B5EF4-FFF2-40B4-BE49-F238E27FC236}">
                <a16:creationId xmlns:a16="http://schemas.microsoft.com/office/drawing/2014/main" id="{175A15F1-C8A9-4735-A701-FD391EEC1705}"/>
              </a:ext>
            </a:extLst>
          </p:cNvPr>
          <p:cNvSpPr>
            <a:spLocks noGrp="1"/>
          </p:cNvSpPr>
          <p:nvPr>
            <p:ph type="body" sz="quarter" idx="11" hasCustomPrompt="1"/>
          </p:nvPr>
        </p:nvSpPr>
        <p:spPr>
          <a:xfrm>
            <a:off x="3108901" y="6182272"/>
            <a:ext cx="6452195" cy="435096"/>
          </a:xfrm>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Lisää</a:t>
            </a:r>
            <a:r>
              <a:rPr lang="en-US" dirty="0"/>
              <a:t> </a:t>
            </a:r>
            <a:r>
              <a:rPr lang="en-US" dirty="0" err="1"/>
              <a:t>alaotsikko</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850" y="247206"/>
            <a:ext cx="1533600" cy="700867"/>
          </a:xfrm>
          <a:prstGeom prst="rect">
            <a:avLst/>
          </a:prstGeom>
        </p:spPr>
      </p:pic>
    </p:spTree>
    <p:extLst>
      <p:ext uri="{BB962C8B-B14F-4D97-AF65-F5344CB8AC3E}">
        <p14:creationId xmlns:p14="http://schemas.microsoft.com/office/powerpoint/2010/main" val="776229470"/>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5 + teksti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709" y="0"/>
            <a:ext cx="12200709" cy="6858000"/>
          </a:xfrm>
          <a:prstGeom prst="rect">
            <a:avLst/>
          </a:prstGeom>
        </p:spPr>
      </p:pic>
      <p:sp>
        <p:nvSpPr>
          <p:cNvPr id="5" name="Text Placeholder 4"/>
          <p:cNvSpPr>
            <a:spLocks noGrp="1"/>
          </p:cNvSpPr>
          <p:nvPr>
            <p:ph type="body" sz="quarter" idx="10" hasCustomPrompt="1"/>
          </p:nvPr>
        </p:nvSpPr>
        <p:spPr>
          <a:xfrm>
            <a:off x="565922" y="1367564"/>
            <a:ext cx="4145416" cy="1636893"/>
          </a:xfrm>
        </p:spPr>
        <p:txBody>
          <a:bodyPr/>
          <a:lstStyle>
            <a:lvl1pPr marL="0" indent="0">
              <a:buNone/>
              <a:defRPr sz="4800" b="1">
                <a:solidFill>
                  <a:schemeClr val="bg1"/>
                </a:solidFill>
              </a:defRPr>
            </a:lvl1pPr>
          </a:lstStyle>
          <a:p>
            <a:pPr lvl="0"/>
            <a:r>
              <a:rPr lang="en-US" dirty="0" err="1"/>
              <a:t>Lisää</a:t>
            </a:r>
            <a:r>
              <a:rPr lang="en-US" dirty="0"/>
              <a:t> </a:t>
            </a:r>
            <a:r>
              <a:rPr lang="en-US" dirty="0" err="1"/>
              <a:t>tekstiä</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848" y="247206"/>
            <a:ext cx="1533600" cy="700867"/>
          </a:xfrm>
          <a:prstGeom prst="rect">
            <a:avLst/>
          </a:prstGeom>
        </p:spPr>
      </p:pic>
    </p:spTree>
    <p:extLst>
      <p:ext uri="{BB962C8B-B14F-4D97-AF65-F5344CB8AC3E}">
        <p14:creationId xmlns:p14="http://schemas.microsoft.com/office/powerpoint/2010/main" val="1164579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6 + teksti">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10" hasCustomPrompt="1"/>
          </p:nvPr>
        </p:nvSpPr>
        <p:spPr>
          <a:xfrm>
            <a:off x="565922" y="1367564"/>
            <a:ext cx="4145416" cy="1636893"/>
          </a:xfrm>
        </p:spPr>
        <p:txBody>
          <a:bodyPr/>
          <a:lstStyle>
            <a:lvl1pPr marL="0" indent="0">
              <a:buNone/>
              <a:defRPr sz="4800" b="1">
                <a:solidFill>
                  <a:schemeClr val="bg1"/>
                </a:solidFill>
              </a:defRPr>
            </a:lvl1pPr>
          </a:lstStyle>
          <a:p>
            <a:pPr lvl="0"/>
            <a:r>
              <a:rPr lang="en-US" dirty="0" err="1"/>
              <a:t>Lisää</a:t>
            </a:r>
            <a:r>
              <a:rPr lang="en-US" dirty="0"/>
              <a:t> </a:t>
            </a:r>
            <a:r>
              <a:rPr lang="en-US" dirty="0" err="1"/>
              <a:t>tekstiä</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848" y="247206"/>
            <a:ext cx="1533600" cy="700867"/>
          </a:xfrm>
          <a:prstGeom prst="rect">
            <a:avLst/>
          </a:prstGeom>
        </p:spPr>
      </p:pic>
    </p:spTree>
    <p:extLst>
      <p:ext uri="{BB962C8B-B14F-4D97-AF65-F5344CB8AC3E}">
        <p14:creationId xmlns:p14="http://schemas.microsoft.com/office/powerpoint/2010/main" val="1477096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va7 + teksti">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4"/>
          <p:cNvSpPr>
            <a:spLocks noGrp="1"/>
          </p:cNvSpPr>
          <p:nvPr>
            <p:ph type="body" sz="quarter" idx="10" hasCustomPrompt="1"/>
          </p:nvPr>
        </p:nvSpPr>
        <p:spPr>
          <a:xfrm>
            <a:off x="565922" y="1367564"/>
            <a:ext cx="4145416" cy="1636893"/>
          </a:xfrm>
        </p:spPr>
        <p:txBody>
          <a:bodyPr/>
          <a:lstStyle>
            <a:lvl1pPr marL="0" indent="0">
              <a:buNone/>
              <a:defRPr sz="4800" b="1">
                <a:solidFill>
                  <a:schemeClr val="bg1"/>
                </a:solidFill>
              </a:defRPr>
            </a:lvl1pPr>
          </a:lstStyle>
          <a:p>
            <a:pPr lvl="0"/>
            <a:r>
              <a:rPr lang="en-US" dirty="0" err="1"/>
              <a:t>Lisää</a:t>
            </a:r>
            <a:r>
              <a:rPr lang="en-US" dirty="0"/>
              <a:t> </a:t>
            </a:r>
            <a:r>
              <a:rPr lang="en-US" dirty="0" err="1"/>
              <a:t>tekstiä</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848" y="247206"/>
            <a:ext cx="1533600" cy="700867"/>
          </a:xfrm>
          <a:prstGeom prst="rect">
            <a:avLst/>
          </a:prstGeom>
        </p:spPr>
      </p:pic>
    </p:spTree>
    <p:extLst>
      <p:ext uri="{BB962C8B-B14F-4D97-AF65-F5344CB8AC3E}">
        <p14:creationId xmlns:p14="http://schemas.microsoft.com/office/powerpoint/2010/main" val="11128551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akara + kuva">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3316406" y="0"/>
            <a:ext cx="8875594" cy="6858000"/>
          </a:xfrm>
          <a:custGeom>
            <a:avLst/>
            <a:gdLst>
              <a:gd name="connsiteX0" fmla="*/ 418533 w 8875594"/>
              <a:gd name="connsiteY0" fmla="*/ 0 h 6858000"/>
              <a:gd name="connsiteX1" fmla="*/ 8875594 w 8875594"/>
              <a:gd name="connsiteY1" fmla="*/ 0 h 6858000"/>
              <a:gd name="connsiteX2" fmla="*/ 8875594 w 8875594"/>
              <a:gd name="connsiteY2" fmla="*/ 6858000 h 6858000"/>
              <a:gd name="connsiteX3" fmla="*/ 1583140 w 8875594"/>
              <a:gd name="connsiteY3" fmla="*/ 6858000 h 6858000"/>
              <a:gd name="connsiteX4" fmla="*/ 1583140 w 8875594"/>
              <a:gd name="connsiteY4" fmla="*/ 5268036 h 6858000"/>
              <a:gd name="connsiteX5" fmla="*/ 0 w 8875594"/>
              <a:gd name="connsiteY5" fmla="*/ 5104263 h 6858000"/>
              <a:gd name="connsiteX6" fmla="*/ 2702257 w 8875594"/>
              <a:gd name="connsiteY6" fmla="*/ 4490113 h 6858000"/>
              <a:gd name="connsiteX7" fmla="*/ 2715904 w 8875594"/>
              <a:gd name="connsiteY7" fmla="*/ 2879678 h 6858000"/>
              <a:gd name="connsiteX8" fmla="*/ 163773 w 8875594"/>
              <a:gd name="connsiteY8" fmla="*/ 2497540 h 6858000"/>
              <a:gd name="connsiteX9" fmla="*/ 2197290 w 8875594"/>
              <a:gd name="connsiteY9" fmla="*/ 1910687 h 6858000"/>
              <a:gd name="connsiteX10" fmla="*/ 2197290 w 8875594"/>
              <a:gd name="connsiteY10" fmla="*/ 313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75594" h="6858000">
                <a:moveTo>
                  <a:pt x="418533" y="0"/>
                </a:moveTo>
                <a:lnTo>
                  <a:pt x="8875594" y="0"/>
                </a:lnTo>
                <a:lnTo>
                  <a:pt x="8875594" y="6858000"/>
                </a:lnTo>
                <a:lnTo>
                  <a:pt x="1583140" y="6858000"/>
                </a:lnTo>
                <a:lnTo>
                  <a:pt x="1583140" y="5268036"/>
                </a:lnTo>
                <a:lnTo>
                  <a:pt x="0" y="5104263"/>
                </a:lnTo>
                <a:lnTo>
                  <a:pt x="2702257" y="4490113"/>
                </a:lnTo>
                <a:lnTo>
                  <a:pt x="2715904" y="2879678"/>
                </a:lnTo>
                <a:lnTo>
                  <a:pt x="163773" y="2497540"/>
                </a:lnTo>
                <a:lnTo>
                  <a:pt x="2197290" y="1910687"/>
                </a:lnTo>
                <a:lnTo>
                  <a:pt x="2197290" y="313899"/>
                </a:lnTo>
                <a:close/>
              </a:path>
            </a:pathLst>
          </a:custGeom>
        </p:spPr>
        <p:txBody>
          <a:bodyPr wrap="square">
            <a:noAutofit/>
          </a:bodyPr>
          <a:lstStyle/>
          <a:p>
            <a:endParaRPr lang="fi-FI" dirty="0"/>
          </a:p>
        </p:txBody>
      </p:sp>
      <p:sp>
        <p:nvSpPr>
          <p:cNvPr id="14" name="Text Placeholder 13"/>
          <p:cNvSpPr>
            <a:spLocks noGrp="1"/>
          </p:cNvSpPr>
          <p:nvPr>
            <p:ph type="body" sz="quarter" idx="11" hasCustomPrompt="1"/>
          </p:nvPr>
        </p:nvSpPr>
        <p:spPr>
          <a:xfrm>
            <a:off x="457200" y="776288"/>
            <a:ext cx="2859206" cy="5103812"/>
          </a:xfrm>
        </p:spPr>
        <p:txBody>
          <a:bodyPr/>
          <a:lstStyle>
            <a:lvl1pPr marL="0" indent="0">
              <a:buNone/>
              <a:defRPr sz="4000" b="1" baseline="0"/>
            </a:lvl1pPr>
          </a:lstStyle>
          <a:p>
            <a:pPr lvl="0"/>
            <a:r>
              <a:rPr lang="en-US" dirty="0" err="1"/>
              <a:t>Lisää</a:t>
            </a:r>
            <a:r>
              <a:rPr lang="en-US" dirty="0"/>
              <a:t> </a:t>
            </a:r>
            <a:r>
              <a:rPr lang="en-US" dirty="0" err="1"/>
              <a:t>nostotekstiä</a:t>
            </a:r>
            <a:endParaRPr lang="fi-FI" dirty="0"/>
          </a:p>
        </p:txBody>
      </p:sp>
    </p:spTree>
    <p:extLst>
      <p:ext uri="{BB962C8B-B14F-4D97-AF65-F5344CB8AC3E}">
        <p14:creationId xmlns:p14="http://schemas.microsoft.com/office/powerpoint/2010/main" val="331269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uva + kulmasakara">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08161 h 6858000"/>
              <a:gd name="connsiteX3" fmla="*/ 12187451 w 12192000"/>
              <a:gd name="connsiteY3" fmla="*/ 3807725 h 6858000"/>
              <a:gd name="connsiteX4" fmla="*/ 10549719 w 12192000"/>
              <a:gd name="connsiteY4" fmla="*/ 3016155 h 6858000"/>
              <a:gd name="connsiteX5" fmla="*/ 10044752 w 12192000"/>
              <a:gd name="connsiteY5" fmla="*/ 4107976 h 6858000"/>
              <a:gd name="connsiteX6" fmla="*/ 10959152 w 12192000"/>
              <a:gd name="connsiteY6" fmla="*/ 4544704 h 6858000"/>
              <a:gd name="connsiteX7" fmla="*/ 8256896 w 12192000"/>
              <a:gd name="connsiteY7" fmla="*/ 5117910 h 6858000"/>
              <a:gd name="connsiteX8" fmla="*/ 8284191 w 12192000"/>
              <a:gd name="connsiteY8" fmla="*/ 6373504 h 6858000"/>
              <a:gd name="connsiteX9" fmla="*/ 8911988 w 12192000"/>
              <a:gd name="connsiteY9" fmla="*/ 6469039 h 6858000"/>
              <a:gd name="connsiteX10" fmla="*/ 7983940 w 12192000"/>
              <a:gd name="connsiteY10" fmla="*/ 6728346 h 6858000"/>
              <a:gd name="connsiteX11" fmla="*/ 798394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0" y="0"/>
                </a:moveTo>
                <a:lnTo>
                  <a:pt x="12192000" y="0"/>
                </a:lnTo>
                <a:lnTo>
                  <a:pt x="12192000" y="3808161"/>
                </a:lnTo>
                <a:lnTo>
                  <a:pt x="12187451" y="3807725"/>
                </a:lnTo>
                <a:lnTo>
                  <a:pt x="10549719" y="3016155"/>
                </a:lnTo>
                <a:lnTo>
                  <a:pt x="10044752" y="4107976"/>
                </a:lnTo>
                <a:lnTo>
                  <a:pt x="10959152" y="4544704"/>
                </a:lnTo>
                <a:lnTo>
                  <a:pt x="8256896" y="5117910"/>
                </a:lnTo>
                <a:lnTo>
                  <a:pt x="8284191" y="6373504"/>
                </a:lnTo>
                <a:lnTo>
                  <a:pt x="8911988" y="6469039"/>
                </a:lnTo>
                <a:lnTo>
                  <a:pt x="7983940" y="6728346"/>
                </a:lnTo>
                <a:lnTo>
                  <a:pt x="7983940" y="6858000"/>
                </a:lnTo>
                <a:lnTo>
                  <a:pt x="0" y="6858000"/>
                </a:lnTo>
                <a:close/>
              </a:path>
            </a:pathLst>
          </a:custGeom>
        </p:spPr>
        <p:txBody>
          <a:bodyPr wrap="square">
            <a:noAutofit/>
          </a:bodyPr>
          <a:lstStyle/>
          <a:p>
            <a:endParaRPr lang="fi-FI"/>
          </a:p>
        </p:txBody>
      </p:sp>
      <p:sp>
        <p:nvSpPr>
          <p:cNvPr id="9" name="Text Placeholder 13"/>
          <p:cNvSpPr>
            <a:spLocks noGrp="1"/>
          </p:cNvSpPr>
          <p:nvPr>
            <p:ph type="body" sz="quarter" idx="11" hasCustomPrompt="1"/>
          </p:nvPr>
        </p:nvSpPr>
        <p:spPr>
          <a:xfrm>
            <a:off x="9005777" y="5231217"/>
            <a:ext cx="3040912" cy="1361263"/>
          </a:xfrm>
        </p:spPr>
        <p:txBody>
          <a:bodyPr/>
          <a:lstStyle>
            <a:lvl1pPr marL="0" indent="0">
              <a:buNone/>
              <a:defRPr sz="2800" b="1" baseline="0"/>
            </a:lvl1pPr>
          </a:lstStyle>
          <a:p>
            <a:pPr lvl="0"/>
            <a:r>
              <a:rPr lang="en-US" dirty="0" err="1"/>
              <a:t>Lisää</a:t>
            </a:r>
            <a:r>
              <a:rPr lang="en-US" dirty="0"/>
              <a:t> </a:t>
            </a:r>
            <a:r>
              <a:rPr lang="en-US" dirty="0" err="1"/>
              <a:t>nostotekstiä</a:t>
            </a:r>
            <a:endParaRPr lang="fi-FI" dirty="0"/>
          </a:p>
        </p:txBody>
      </p:sp>
    </p:spTree>
    <p:extLst>
      <p:ext uri="{BB962C8B-B14F-4D97-AF65-F5344CB8AC3E}">
        <p14:creationId xmlns:p14="http://schemas.microsoft.com/office/powerpoint/2010/main" val="2413047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 + kulmasakara 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244454 w 12192000"/>
              <a:gd name="connsiteY3" fmla="*/ 6858000 h 6858000"/>
              <a:gd name="connsiteX4" fmla="*/ 4244454 w 12192000"/>
              <a:gd name="connsiteY4" fmla="*/ 6741994 h 6858000"/>
              <a:gd name="connsiteX5" fmla="*/ 3261815 w 12192000"/>
              <a:gd name="connsiteY5" fmla="*/ 6441743 h 6858000"/>
              <a:gd name="connsiteX6" fmla="*/ 3903260 w 12192000"/>
              <a:gd name="connsiteY6" fmla="*/ 6359857 h 6858000"/>
              <a:gd name="connsiteX7" fmla="*/ 3903260 w 12192000"/>
              <a:gd name="connsiteY7" fmla="*/ 5158854 h 6858000"/>
              <a:gd name="connsiteX8" fmla="*/ 1173707 w 12192000"/>
              <a:gd name="connsiteY8" fmla="*/ 4558352 h 6858000"/>
              <a:gd name="connsiteX9" fmla="*/ 2129051 w 12192000"/>
              <a:gd name="connsiteY9" fmla="*/ 4094328 h 6858000"/>
              <a:gd name="connsiteX10" fmla="*/ 1624084 w 12192000"/>
              <a:gd name="connsiteY10" fmla="*/ 3016155 h 6858000"/>
              <a:gd name="connsiteX11" fmla="*/ 0 w 12192000"/>
              <a:gd name="connsiteY11" fmla="*/ 37875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4244454" y="6858000"/>
                </a:lnTo>
                <a:lnTo>
                  <a:pt x="4244454" y="6741994"/>
                </a:lnTo>
                <a:lnTo>
                  <a:pt x="3261815" y="6441743"/>
                </a:lnTo>
                <a:lnTo>
                  <a:pt x="3903260" y="6359857"/>
                </a:lnTo>
                <a:lnTo>
                  <a:pt x="3903260" y="5158854"/>
                </a:lnTo>
                <a:lnTo>
                  <a:pt x="1173707" y="4558352"/>
                </a:lnTo>
                <a:lnTo>
                  <a:pt x="2129051" y="4094328"/>
                </a:lnTo>
                <a:lnTo>
                  <a:pt x="1624084" y="3016155"/>
                </a:lnTo>
                <a:lnTo>
                  <a:pt x="0" y="3787595"/>
                </a:lnTo>
                <a:close/>
              </a:path>
            </a:pathLst>
          </a:custGeom>
        </p:spPr>
        <p:txBody>
          <a:bodyPr wrap="square">
            <a:noAutofit/>
          </a:bodyPr>
          <a:lstStyle/>
          <a:p>
            <a:endParaRPr lang="fi-FI"/>
          </a:p>
        </p:txBody>
      </p:sp>
      <p:sp>
        <p:nvSpPr>
          <p:cNvPr id="8" name="Text Placeholder 13"/>
          <p:cNvSpPr>
            <a:spLocks noGrp="1"/>
          </p:cNvSpPr>
          <p:nvPr>
            <p:ph type="body" sz="quarter" idx="11" hasCustomPrompt="1"/>
          </p:nvPr>
        </p:nvSpPr>
        <p:spPr>
          <a:xfrm>
            <a:off x="329609" y="5220584"/>
            <a:ext cx="3040912" cy="1361263"/>
          </a:xfrm>
        </p:spPr>
        <p:txBody>
          <a:bodyPr/>
          <a:lstStyle>
            <a:lvl1pPr marL="0" indent="0">
              <a:buNone/>
              <a:defRPr sz="2800" b="1" baseline="0"/>
            </a:lvl1pPr>
          </a:lstStyle>
          <a:p>
            <a:pPr lvl="0"/>
            <a:r>
              <a:rPr lang="en-US" dirty="0" err="1"/>
              <a:t>Lisää</a:t>
            </a:r>
            <a:r>
              <a:rPr lang="en-US" dirty="0"/>
              <a:t> </a:t>
            </a:r>
            <a:r>
              <a:rPr lang="en-US" dirty="0" err="1"/>
              <a:t>nostotekstiä</a:t>
            </a:r>
            <a:endParaRPr lang="fi-FI" dirty="0"/>
          </a:p>
        </p:txBody>
      </p:sp>
    </p:spTree>
    <p:extLst>
      <p:ext uri="{BB962C8B-B14F-4D97-AF65-F5344CB8AC3E}">
        <p14:creationId xmlns:p14="http://schemas.microsoft.com/office/powerpoint/2010/main" val="984215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oko vihreä">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6201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oko harmaa">
    <p:bg>
      <p:bgPr>
        <a:solidFill>
          <a:srgbClr val="36353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2133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oko valkoin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3405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koninosto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1738" y="586738"/>
            <a:ext cx="5566360" cy="5566360"/>
          </a:xfrm>
          <a:prstGeom prst="rect">
            <a:avLst/>
          </a:prstGeom>
        </p:spPr>
      </p:pic>
      <p:sp>
        <p:nvSpPr>
          <p:cNvPr id="8" name="Text Placeholder 4"/>
          <p:cNvSpPr>
            <a:spLocks noGrp="1"/>
          </p:cNvSpPr>
          <p:nvPr>
            <p:ph type="body" sz="quarter" idx="10" hasCustomPrompt="1"/>
          </p:nvPr>
        </p:nvSpPr>
        <p:spPr>
          <a:xfrm>
            <a:off x="1021080" y="1097280"/>
            <a:ext cx="4693920" cy="4689371"/>
          </a:xfrm>
        </p:spPr>
        <p:txBody>
          <a:bodyPr/>
          <a:lstStyle>
            <a:lvl1pPr marL="0" indent="0">
              <a:buNone/>
              <a:defRPr sz="7200" b="1" baseline="0">
                <a:solidFill>
                  <a:schemeClr val="accent1"/>
                </a:solidFill>
              </a:defRPr>
            </a:lvl1pPr>
          </a:lstStyle>
          <a:p>
            <a:pPr lvl="0"/>
            <a:r>
              <a:rPr lang="fi-FI" dirty="0"/>
              <a:t>Lisää tekstiä  </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90458" y="6024785"/>
            <a:ext cx="1235084" cy="564022"/>
          </a:xfrm>
          <a:prstGeom prst="rect">
            <a:avLst/>
          </a:prstGeom>
        </p:spPr>
      </p:pic>
    </p:spTree>
    <p:extLst>
      <p:ext uri="{BB962C8B-B14F-4D97-AF65-F5344CB8AC3E}">
        <p14:creationId xmlns:p14="http://schemas.microsoft.com/office/powerpoint/2010/main" val="58130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nsi 5">
    <p:bg>
      <p:bgPr>
        <a:solidFill>
          <a:srgbClr val="363534"/>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1050" y="-1"/>
            <a:ext cx="12248147" cy="6858001"/>
          </a:xfrm>
          <a:prstGeom prst="rect">
            <a:avLst/>
          </a:prstGeom>
        </p:spPr>
      </p:pic>
      <p:sp>
        <p:nvSpPr>
          <p:cNvPr id="3" name="Text Placeholder 2">
            <a:extLst>
              <a:ext uri="{FF2B5EF4-FFF2-40B4-BE49-F238E27FC236}">
                <a16:creationId xmlns:a16="http://schemas.microsoft.com/office/drawing/2014/main" id="{EFD92575-8717-4158-9020-25A4C565399C}"/>
              </a:ext>
            </a:extLst>
          </p:cNvPr>
          <p:cNvSpPr>
            <a:spLocks noGrp="1"/>
          </p:cNvSpPr>
          <p:nvPr>
            <p:ph type="body" sz="quarter" idx="10" hasCustomPrompt="1"/>
          </p:nvPr>
        </p:nvSpPr>
        <p:spPr>
          <a:xfrm>
            <a:off x="3108901" y="4034296"/>
            <a:ext cx="5468874" cy="778335"/>
          </a:xfrm>
        </p:spPr>
        <p:txBody>
          <a:bodyPr/>
          <a:lstStyle>
            <a:lvl1pPr marL="0" indent="0" algn="ctr">
              <a:buNone/>
              <a:defRPr sz="4000" b="1" baseline="0">
                <a:solidFill>
                  <a:schemeClr val="bg1"/>
                </a:solidFill>
              </a:defRPr>
            </a:lvl1pPr>
          </a:lstStyle>
          <a:p>
            <a:pPr lvl="0"/>
            <a:r>
              <a:rPr lang="fi-FI" dirty="0"/>
              <a:t>Lisää otsikko tähän esimerkiksi kolmelle riville</a:t>
            </a:r>
          </a:p>
        </p:txBody>
      </p:sp>
      <p:sp>
        <p:nvSpPr>
          <p:cNvPr id="6" name="Text Placeholder 5">
            <a:extLst>
              <a:ext uri="{FF2B5EF4-FFF2-40B4-BE49-F238E27FC236}">
                <a16:creationId xmlns:a16="http://schemas.microsoft.com/office/drawing/2014/main" id="{175A15F1-C8A9-4735-A701-FD391EEC1705}"/>
              </a:ext>
            </a:extLst>
          </p:cNvPr>
          <p:cNvSpPr>
            <a:spLocks noGrp="1"/>
          </p:cNvSpPr>
          <p:nvPr>
            <p:ph type="body" sz="quarter" idx="11" hasCustomPrompt="1"/>
          </p:nvPr>
        </p:nvSpPr>
        <p:spPr>
          <a:xfrm>
            <a:off x="3108901" y="6182272"/>
            <a:ext cx="6452195" cy="435096"/>
          </a:xfrm>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Lisää</a:t>
            </a:r>
            <a:r>
              <a:rPr lang="en-US" dirty="0"/>
              <a:t> </a:t>
            </a:r>
            <a:r>
              <a:rPr lang="en-US" dirty="0" err="1"/>
              <a:t>alaotsikko</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850" y="247206"/>
            <a:ext cx="1533600" cy="700867"/>
          </a:xfrm>
          <a:prstGeom prst="rect">
            <a:avLst/>
          </a:prstGeom>
        </p:spPr>
      </p:pic>
    </p:spTree>
    <p:extLst>
      <p:ext uri="{BB962C8B-B14F-4D97-AF65-F5344CB8AC3E}">
        <p14:creationId xmlns:p14="http://schemas.microsoft.com/office/powerpoint/2010/main" val="3623171026"/>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koninosto 2">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1036320" y="1097280"/>
            <a:ext cx="4678680" cy="4648427"/>
          </a:xfrm>
        </p:spPr>
        <p:txBody>
          <a:bodyPr/>
          <a:lstStyle>
            <a:lvl1pPr marL="0" indent="0">
              <a:buNone/>
              <a:defRPr sz="7200" b="1" baseline="0">
                <a:solidFill>
                  <a:schemeClr val="accent1"/>
                </a:solidFill>
              </a:defRPr>
            </a:lvl1pPr>
          </a:lstStyle>
          <a:p>
            <a:pPr lvl="0"/>
            <a:r>
              <a:rPr lang="fi-FI" dirty="0"/>
              <a:t>Lisää tekstiä  </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6068" y="586738"/>
            <a:ext cx="5583538" cy="559057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90458" y="6024785"/>
            <a:ext cx="1235084" cy="564022"/>
          </a:xfrm>
          <a:prstGeom prst="rect">
            <a:avLst/>
          </a:prstGeom>
        </p:spPr>
      </p:pic>
    </p:spTree>
    <p:extLst>
      <p:ext uri="{BB962C8B-B14F-4D97-AF65-F5344CB8AC3E}">
        <p14:creationId xmlns:p14="http://schemas.microsoft.com/office/powerpoint/2010/main" val="2533812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koninosto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109" y="586738"/>
            <a:ext cx="5665497" cy="5665497"/>
          </a:xfrm>
          <a:prstGeom prst="rect">
            <a:avLst/>
          </a:prstGeom>
        </p:spPr>
      </p:pic>
      <p:sp>
        <p:nvSpPr>
          <p:cNvPr id="8" name="Text Placeholder 4"/>
          <p:cNvSpPr>
            <a:spLocks noGrp="1"/>
          </p:cNvSpPr>
          <p:nvPr>
            <p:ph type="body" sz="quarter" idx="10" hasCustomPrompt="1"/>
          </p:nvPr>
        </p:nvSpPr>
        <p:spPr>
          <a:xfrm>
            <a:off x="1036320" y="1097280"/>
            <a:ext cx="4678680" cy="4580189"/>
          </a:xfrm>
        </p:spPr>
        <p:txBody>
          <a:bodyPr/>
          <a:lstStyle>
            <a:lvl1pPr marL="0" indent="0">
              <a:buNone/>
              <a:defRPr sz="7200" b="1" baseline="0">
                <a:solidFill>
                  <a:schemeClr val="accent1"/>
                </a:solidFill>
              </a:defRPr>
            </a:lvl1pPr>
          </a:lstStyle>
          <a:p>
            <a:pPr lvl="0"/>
            <a:r>
              <a:rPr lang="fi-FI" dirty="0"/>
              <a:t>Lisää tekstiä  </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90458" y="6024785"/>
            <a:ext cx="1235084" cy="564022"/>
          </a:xfrm>
          <a:prstGeom prst="rect">
            <a:avLst/>
          </a:prstGeom>
        </p:spPr>
      </p:pic>
    </p:spTree>
    <p:extLst>
      <p:ext uri="{BB962C8B-B14F-4D97-AF65-F5344CB8AC3E}">
        <p14:creationId xmlns:p14="http://schemas.microsoft.com/office/powerpoint/2010/main" val="4182679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think harmaa">
    <p:bg>
      <p:bgPr>
        <a:solidFill>
          <a:srgbClr val="363534"/>
        </a:solidFill>
        <a:effectLst/>
      </p:bgPr>
    </p:bg>
    <p:spTree>
      <p:nvGrpSpPr>
        <p:cNvPr id="1" name=""/>
        <p:cNvGrpSpPr/>
        <p:nvPr/>
      </p:nvGrpSpPr>
      <p:grpSpPr>
        <a:xfrm>
          <a:off x="0" y="0"/>
          <a:ext cx="0" cy="0"/>
          <a:chOff x="0" y="0"/>
          <a:chExt cx="0" cy="0"/>
        </a:xfrm>
      </p:grpSpPr>
      <p:sp>
        <p:nvSpPr>
          <p:cNvPr id="2" name="TextBox 1"/>
          <p:cNvSpPr txBox="1"/>
          <p:nvPr userDrawn="1"/>
        </p:nvSpPr>
        <p:spPr>
          <a:xfrm>
            <a:off x="982615" y="3888836"/>
            <a:ext cx="12707009" cy="1323439"/>
          </a:xfrm>
          <a:prstGeom prst="rect">
            <a:avLst/>
          </a:prstGeom>
          <a:noFill/>
        </p:spPr>
        <p:txBody>
          <a:bodyPr wrap="square" rtlCol="0">
            <a:spAutoFit/>
          </a:bodyPr>
          <a:lstStyle/>
          <a:p>
            <a:r>
              <a:rPr lang="fi-FI" sz="8000" b="1" dirty="0" err="1">
                <a:solidFill>
                  <a:schemeClr val="bg2"/>
                </a:solidFill>
              </a:rPr>
              <a:t>Rethink</a:t>
            </a:r>
            <a:r>
              <a:rPr lang="fi-FI" sz="8000" b="1" dirty="0">
                <a:solidFill>
                  <a:schemeClr val="bg2"/>
                </a:solidFill>
              </a:rPr>
              <a:t>. </a:t>
            </a:r>
            <a:r>
              <a:rPr lang="fi-FI" sz="8000" b="1" dirty="0" err="1">
                <a:solidFill>
                  <a:schemeClr val="bg2"/>
                </a:solidFill>
              </a:rPr>
              <a:t>Resolve</a:t>
            </a:r>
            <a:r>
              <a:rPr lang="fi-FI" sz="8000" b="1" dirty="0">
                <a:solidFill>
                  <a:schemeClr val="bg2"/>
                </a:solidFill>
              </a:rPr>
              <a:t>. </a:t>
            </a:r>
            <a:r>
              <a:rPr lang="fi-FI" sz="8000" b="1" dirty="0" err="1">
                <a:solidFill>
                  <a:schemeClr val="bg2"/>
                </a:solidFill>
              </a:rPr>
              <a:t>Redo</a:t>
            </a:r>
            <a:r>
              <a:rPr lang="fi-FI" sz="8000" b="1" dirty="0">
                <a:solidFill>
                  <a:schemeClr val="bg2"/>
                </a:solidFill>
              </a:rPr>
              <a: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7848" y="247206"/>
            <a:ext cx="1533600" cy="700867"/>
          </a:xfrm>
          <a:prstGeom prst="rect">
            <a:avLst/>
          </a:prstGeom>
        </p:spPr>
      </p:pic>
    </p:spTree>
    <p:extLst>
      <p:ext uri="{BB962C8B-B14F-4D97-AF65-F5344CB8AC3E}">
        <p14:creationId xmlns:p14="http://schemas.microsoft.com/office/powerpoint/2010/main" val="2310992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eljä nostoa">
    <p:spTree>
      <p:nvGrpSpPr>
        <p:cNvPr id="1" name=""/>
        <p:cNvGrpSpPr/>
        <p:nvPr/>
      </p:nvGrpSpPr>
      <p:grpSpPr>
        <a:xfrm>
          <a:off x="0" y="0"/>
          <a:ext cx="0" cy="0"/>
          <a:chOff x="0" y="0"/>
          <a:chExt cx="0" cy="0"/>
        </a:xfrm>
      </p:grpSpPr>
      <p:sp>
        <p:nvSpPr>
          <p:cNvPr id="11" name="Picture Placeholder 3"/>
          <p:cNvSpPr>
            <a:spLocks noGrp="1"/>
          </p:cNvSpPr>
          <p:nvPr>
            <p:ph type="pic" sz="quarter" idx="15" hasCustomPrompt="1"/>
          </p:nvPr>
        </p:nvSpPr>
        <p:spPr>
          <a:xfrm>
            <a:off x="-3775" y="0"/>
            <a:ext cx="6048000" cy="2736000"/>
          </a:xfrm>
        </p:spPr>
        <p:txBody>
          <a:bodyPr/>
          <a:lstStyle>
            <a:lvl1pPr>
              <a:defRPr baseline="0"/>
            </a:lvl1pPr>
          </a:lstStyle>
          <a:p>
            <a:r>
              <a:rPr lang="fi-FI" dirty="0"/>
              <a:t>lisää 1. kuva</a:t>
            </a:r>
          </a:p>
        </p:txBody>
      </p:sp>
      <p:sp>
        <p:nvSpPr>
          <p:cNvPr id="10" name="Picture Placeholder 3"/>
          <p:cNvSpPr>
            <a:spLocks noGrp="1"/>
          </p:cNvSpPr>
          <p:nvPr>
            <p:ph type="pic" sz="quarter" idx="14" hasCustomPrompt="1"/>
          </p:nvPr>
        </p:nvSpPr>
        <p:spPr>
          <a:xfrm>
            <a:off x="-3775" y="4109200"/>
            <a:ext cx="6048000" cy="2730800"/>
          </a:xfrm>
        </p:spPr>
        <p:txBody>
          <a:bodyPr/>
          <a:lstStyle>
            <a:lvl1pPr>
              <a:defRPr/>
            </a:lvl1pPr>
          </a:lstStyle>
          <a:p>
            <a:r>
              <a:rPr lang="fi-FI" dirty="0"/>
              <a:t>lisää 3. kuva</a:t>
            </a:r>
          </a:p>
        </p:txBody>
      </p:sp>
      <p:sp>
        <p:nvSpPr>
          <p:cNvPr id="12" name="Picture Placeholder 3"/>
          <p:cNvSpPr>
            <a:spLocks noGrp="1"/>
          </p:cNvSpPr>
          <p:nvPr>
            <p:ph type="pic" sz="quarter" idx="16" hasCustomPrompt="1"/>
          </p:nvPr>
        </p:nvSpPr>
        <p:spPr>
          <a:xfrm>
            <a:off x="6108915" y="0"/>
            <a:ext cx="6083085" cy="2736000"/>
          </a:xfrm>
        </p:spPr>
        <p:txBody>
          <a:bodyPr/>
          <a:lstStyle>
            <a:lvl1pPr>
              <a:defRPr baseline="0"/>
            </a:lvl1pPr>
          </a:lstStyle>
          <a:p>
            <a:r>
              <a:rPr lang="fi-FI" dirty="0"/>
              <a:t>lisää 2. kuva</a:t>
            </a:r>
          </a:p>
        </p:txBody>
      </p:sp>
      <p:sp>
        <p:nvSpPr>
          <p:cNvPr id="13" name="Picture Placeholder 3"/>
          <p:cNvSpPr>
            <a:spLocks noGrp="1"/>
          </p:cNvSpPr>
          <p:nvPr>
            <p:ph type="pic" sz="quarter" idx="17" hasCustomPrompt="1"/>
          </p:nvPr>
        </p:nvSpPr>
        <p:spPr>
          <a:xfrm>
            <a:off x="6108914" y="4109200"/>
            <a:ext cx="6083085" cy="2736000"/>
          </a:xfrm>
        </p:spPr>
        <p:txBody>
          <a:bodyPr/>
          <a:lstStyle>
            <a:lvl1pPr>
              <a:defRPr baseline="0"/>
            </a:lvl1pPr>
          </a:lstStyle>
          <a:p>
            <a:r>
              <a:rPr lang="fi-FI" dirty="0"/>
              <a:t>lisää 4. kuva</a:t>
            </a:r>
          </a:p>
        </p:txBody>
      </p:sp>
      <p:sp>
        <p:nvSpPr>
          <p:cNvPr id="2" name="Rectangle 1"/>
          <p:cNvSpPr/>
          <p:nvPr userDrawn="1"/>
        </p:nvSpPr>
        <p:spPr>
          <a:xfrm>
            <a:off x="-3775" y="2736000"/>
            <a:ext cx="12195775" cy="13732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ext Placeholder 3"/>
          <p:cNvSpPr>
            <a:spLocks noGrp="1"/>
          </p:cNvSpPr>
          <p:nvPr>
            <p:ph type="body" sz="quarter" idx="18" hasCustomPrompt="1"/>
          </p:nvPr>
        </p:nvSpPr>
        <p:spPr>
          <a:xfrm>
            <a:off x="609600" y="2959100"/>
            <a:ext cx="11214100" cy="838200"/>
          </a:xfrm>
        </p:spPr>
        <p:txBody>
          <a:bodyPr/>
          <a:lstStyle>
            <a:lvl1pPr marL="0" indent="0">
              <a:buNone/>
              <a:defRPr sz="4000" b="1" baseline="0"/>
            </a:lvl1pPr>
          </a:lstStyle>
          <a:p>
            <a:pPr lvl="0"/>
            <a:r>
              <a:rPr lang="fi-FI" dirty="0"/>
              <a:t>Lisää tekstiä</a:t>
            </a:r>
          </a:p>
        </p:txBody>
      </p:sp>
    </p:spTree>
    <p:extLst>
      <p:ext uri="{BB962C8B-B14F-4D97-AF65-F5344CB8AC3E}">
        <p14:creationId xmlns:p14="http://schemas.microsoft.com/office/powerpoint/2010/main" val="30661717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7" name="Rectangle 6"/>
          <p:cNvSpPr/>
          <p:nvPr userDrawn="1"/>
        </p:nvSpPr>
        <p:spPr>
          <a:xfrm>
            <a:off x="8479539" y="0"/>
            <a:ext cx="3712461"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Picture Placeholder 3"/>
          <p:cNvSpPr>
            <a:spLocks noGrp="1"/>
          </p:cNvSpPr>
          <p:nvPr>
            <p:ph type="pic" sz="quarter" idx="15" hasCustomPrompt="1"/>
          </p:nvPr>
        </p:nvSpPr>
        <p:spPr>
          <a:xfrm>
            <a:off x="1" y="0"/>
            <a:ext cx="2808000" cy="6858000"/>
          </a:xfrm>
        </p:spPr>
        <p:txBody>
          <a:bodyPr/>
          <a:lstStyle>
            <a:lvl1pPr>
              <a:defRPr baseline="0"/>
            </a:lvl1pPr>
          </a:lstStyle>
          <a:p>
            <a:r>
              <a:rPr lang="fi-FI" dirty="0"/>
              <a:t>lisää 1. kuva</a:t>
            </a:r>
          </a:p>
        </p:txBody>
      </p:sp>
      <p:sp>
        <p:nvSpPr>
          <p:cNvPr id="10" name="Picture Placeholder 3"/>
          <p:cNvSpPr>
            <a:spLocks noGrp="1"/>
          </p:cNvSpPr>
          <p:nvPr>
            <p:ph type="pic" sz="quarter" idx="14" hasCustomPrompt="1"/>
          </p:nvPr>
        </p:nvSpPr>
        <p:spPr>
          <a:xfrm>
            <a:off x="5707539" y="0"/>
            <a:ext cx="2772000" cy="6858000"/>
          </a:xfrm>
        </p:spPr>
        <p:txBody>
          <a:bodyPr/>
          <a:lstStyle>
            <a:lvl1pPr>
              <a:defRPr/>
            </a:lvl1pPr>
          </a:lstStyle>
          <a:p>
            <a:r>
              <a:rPr lang="fi-FI" dirty="0"/>
              <a:t>lisää 3. kuva</a:t>
            </a:r>
          </a:p>
        </p:txBody>
      </p:sp>
      <p:sp>
        <p:nvSpPr>
          <p:cNvPr id="12" name="Picture Placeholder 3"/>
          <p:cNvSpPr>
            <a:spLocks noGrp="1"/>
          </p:cNvSpPr>
          <p:nvPr>
            <p:ph type="pic" sz="quarter" idx="16" hasCustomPrompt="1"/>
          </p:nvPr>
        </p:nvSpPr>
        <p:spPr>
          <a:xfrm>
            <a:off x="2856128" y="0"/>
            <a:ext cx="2808000" cy="6858000"/>
          </a:xfrm>
        </p:spPr>
        <p:txBody>
          <a:bodyPr/>
          <a:lstStyle>
            <a:lvl1pPr>
              <a:defRPr baseline="0"/>
            </a:lvl1pPr>
          </a:lstStyle>
          <a:p>
            <a:r>
              <a:rPr lang="fi-FI" dirty="0"/>
              <a:t>lisää 2. kuva</a:t>
            </a:r>
          </a:p>
        </p:txBody>
      </p:sp>
      <p:sp>
        <p:nvSpPr>
          <p:cNvPr id="19" name="Text Placeholder 14"/>
          <p:cNvSpPr>
            <a:spLocks noGrp="1"/>
          </p:cNvSpPr>
          <p:nvPr>
            <p:ph type="body" sz="quarter" idx="20" hasCustomPrompt="1"/>
          </p:nvPr>
        </p:nvSpPr>
        <p:spPr>
          <a:xfrm>
            <a:off x="8978900" y="868733"/>
            <a:ext cx="2908299" cy="1860819"/>
          </a:xfrm>
        </p:spPr>
        <p:txBody>
          <a:bodyPr/>
          <a:lstStyle>
            <a:lvl1pPr marL="0" indent="0">
              <a:buNone/>
              <a:defRPr sz="4000" b="1">
                <a:solidFill>
                  <a:schemeClr val="tx1"/>
                </a:solidFill>
              </a:defRPr>
            </a:lvl1pPr>
            <a:lvl5pPr marL="1828800" indent="0" algn="l">
              <a:buNone/>
              <a:defRPr/>
            </a:lvl5pPr>
          </a:lstStyle>
          <a:p>
            <a:pPr lvl="0"/>
            <a:r>
              <a:rPr lang="fi-FI" dirty="0"/>
              <a:t>Lisää nostoteksti</a:t>
            </a:r>
          </a:p>
        </p:txBody>
      </p:sp>
      <p:sp>
        <p:nvSpPr>
          <p:cNvPr id="25" name="Text Placeholder 14"/>
          <p:cNvSpPr>
            <a:spLocks noGrp="1"/>
          </p:cNvSpPr>
          <p:nvPr>
            <p:ph type="body" sz="quarter" idx="25" hasCustomPrompt="1"/>
          </p:nvPr>
        </p:nvSpPr>
        <p:spPr>
          <a:xfrm>
            <a:off x="8978900" y="3188880"/>
            <a:ext cx="2908299" cy="1147763"/>
          </a:xfrm>
        </p:spPr>
        <p:txBody>
          <a:bodyPr/>
          <a:lstStyle>
            <a:lvl1pPr marL="342900" indent="-342900">
              <a:buFont typeface="Arial" panose="020B0604020202020204" pitchFamily="34" charset="0"/>
              <a:buChar char="•"/>
              <a:defRPr sz="2000" b="1">
                <a:solidFill>
                  <a:schemeClr val="tx1"/>
                </a:solidFill>
              </a:defRPr>
            </a:lvl1pPr>
            <a:lvl5pPr marL="1828800" indent="0" algn="l">
              <a:buNone/>
              <a:defRPr/>
            </a:lvl5pPr>
          </a:lstStyle>
          <a:p>
            <a:pPr lvl="0"/>
            <a:r>
              <a:rPr lang="fi-FI" dirty="0"/>
              <a:t>Lisää nostotekstiä</a:t>
            </a:r>
          </a:p>
        </p:txBody>
      </p:sp>
    </p:spTree>
    <p:extLst>
      <p:ext uri="{BB962C8B-B14F-4D97-AF65-F5344CB8AC3E}">
        <p14:creationId xmlns:p14="http://schemas.microsoft.com/office/powerpoint/2010/main" val="3113238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olme nostoa 2">
    <p:spTree>
      <p:nvGrpSpPr>
        <p:cNvPr id="1" name=""/>
        <p:cNvGrpSpPr/>
        <p:nvPr/>
      </p:nvGrpSpPr>
      <p:grpSpPr>
        <a:xfrm>
          <a:off x="0" y="0"/>
          <a:ext cx="0" cy="0"/>
          <a:chOff x="0" y="0"/>
          <a:chExt cx="0" cy="0"/>
        </a:xfrm>
      </p:grpSpPr>
      <p:sp>
        <p:nvSpPr>
          <p:cNvPr id="7" name="Rectangle 6"/>
          <p:cNvSpPr/>
          <p:nvPr userDrawn="1"/>
        </p:nvSpPr>
        <p:spPr>
          <a:xfrm>
            <a:off x="8522950" y="0"/>
            <a:ext cx="3669050" cy="6858000"/>
          </a:xfrm>
          <a:prstGeom prst="rect">
            <a:avLst/>
          </a:prstGeom>
          <a:solidFill>
            <a:srgbClr val="3635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Picture Placeholder 3"/>
          <p:cNvSpPr>
            <a:spLocks noGrp="1"/>
          </p:cNvSpPr>
          <p:nvPr>
            <p:ph type="pic" sz="quarter" idx="15" hasCustomPrompt="1"/>
          </p:nvPr>
        </p:nvSpPr>
        <p:spPr>
          <a:xfrm>
            <a:off x="1" y="0"/>
            <a:ext cx="2808000" cy="6858000"/>
          </a:xfrm>
        </p:spPr>
        <p:txBody>
          <a:bodyPr/>
          <a:lstStyle>
            <a:lvl1pPr>
              <a:defRPr baseline="0"/>
            </a:lvl1pPr>
          </a:lstStyle>
          <a:p>
            <a:r>
              <a:rPr lang="fi-FI" dirty="0"/>
              <a:t>lisää 1. kuva</a:t>
            </a:r>
          </a:p>
        </p:txBody>
      </p:sp>
      <p:sp>
        <p:nvSpPr>
          <p:cNvPr id="10" name="Picture Placeholder 3"/>
          <p:cNvSpPr>
            <a:spLocks noGrp="1"/>
          </p:cNvSpPr>
          <p:nvPr>
            <p:ph type="pic" sz="quarter" idx="14" hasCustomPrompt="1"/>
          </p:nvPr>
        </p:nvSpPr>
        <p:spPr>
          <a:xfrm>
            <a:off x="5707539" y="0"/>
            <a:ext cx="2772000" cy="6858000"/>
          </a:xfrm>
        </p:spPr>
        <p:txBody>
          <a:bodyPr/>
          <a:lstStyle>
            <a:lvl1pPr>
              <a:defRPr/>
            </a:lvl1pPr>
          </a:lstStyle>
          <a:p>
            <a:r>
              <a:rPr lang="fi-FI" dirty="0"/>
              <a:t>lisää 3. kuva</a:t>
            </a:r>
          </a:p>
        </p:txBody>
      </p:sp>
      <p:sp>
        <p:nvSpPr>
          <p:cNvPr id="12" name="Picture Placeholder 3"/>
          <p:cNvSpPr>
            <a:spLocks noGrp="1"/>
          </p:cNvSpPr>
          <p:nvPr>
            <p:ph type="pic" sz="quarter" idx="16" hasCustomPrompt="1"/>
          </p:nvPr>
        </p:nvSpPr>
        <p:spPr>
          <a:xfrm>
            <a:off x="2856128" y="0"/>
            <a:ext cx="2808000" cy="6858000"/>
          </a:xfrm>
        </p:spPr>
        <p:txBody>
          <a:bodyPr/>
          <a:lstStyle>
            <a:lvl1pPr>
              <a:defRPr baseline="0"/>
            </a:lvl1pPr>
          </a:lstStyle>
          <a:p>
            <a:r>
              <a:rPr lang="fi-FI" dirty="0"/>
              <a:t>lisää 2. kuva</a:t>
            </a:r>
          </a:p>
        </p:txBody>
      </p:sp>
      <p:sp>
        <p:nvSpPr>
          <p:cNvPr id="19" name="Text Placeholder 14"/>
          <p:cNvSpPr>
            <a:spLocks noGrp="1"/>
          </p:cNvSpPr>
          <p:nvPr>
            <p:ph type="body" sz="quarter" idx="20" hasCustomPrompt="1"/>
          </p:nvPr>
        </p:nvSpPr>
        <p:spPr>
          <a:xfrm>
            <a:off x="8978900" y="868733"/>
            <a:ext cx="2908299" cy="1860819"/>
          </a:xfrm>
        </p:spPr>
        <p:txBody>
          <a:bodyPr/>
          <a:lstStyle>
            <a:lvl1pPr marL="0" indent="0">
              <a:buNone/>
              <a:defRPr sz="4000" b="1">
                <a:solidFill>
                  <a:schemeClr val="bg2"/>
                </a:solidFill>
              </a:defRPr>
            </a:lvl1pPr>
            <a:lvl5pPr marL="1828800" indent="0" algn="l">
              <a:buNone/>
              <a:defRPr/>
            </a:lvl5pPr>
          </a:lstStyle>
          <a:p>
            <a:pPr lvl="0"/>
            <a:r>
              <a:rPr lang="fi-FI" dirty="0"/>
              <a:t>Lisää nostoteksti</a:t>
            </a:r>
          </a:p>
        </p:txBody>
      </p:sp>
      <p:sp>
        <p:nvSpPr>
          <p:cNvPr id="25" name="Text Placeholder 14"/>
          <p:cNvSpPr>
            <a:spLocks noGrp="1"/>
          </p:cNvSpPr>
          <p:nvPr>
            <p:ph type="body" sz="quarter" idx="25" hasCustomPrompt="1"/>
          </p:nvPr>
        </p:nvSpPr>
        <p:spPr>
          <a:xfrm>
            <a:off x="8978900" y="3188880"/>
            <a:ext cx="2908299" cy="1147763"/>
          </a:xfrm>
        </p:spPr>
        <p:txBody>
          <a:bodyPr/>
          <a:lstStyle>
            <a:lvl1pPr marL="342900" indent="-342900">
              <a:buFont typeface="Arial" panose="020B0604020202020204" pitchFamily="34" charset="0"/>
              <a:buChar char="•"/>
              <a:defRPr sz="2000" b="1">
                <a:solidFill>
                  <a:schemeClr val="bg2"/>
                </a:solidFill>
              </a:defRPr>
            </a:lvl1pPr>
            <a:lvl5pPr marL="1828800" indent="0" algn="l">
              <a:buNone/>
              <a:defRPr/>
            </a:lvl5pPr>
          </a:lstStyle>
          <a:p>
            <a:pPr lvl="0"/>
            <a:r>
              <a:rPr lang="fi-FI" dirty="0"/>
              <a:t>Lisää nostotekstiä</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6249" y="5690876"/>
            <a:ext cx="1533600" cy="700867"/>
          </a:xfrm>
          <a:prstGeom prst="rect">
            <a:avLst/>
          </a:prstGeom>
        </p:spPr>
      </p:pic>
    </p:spTree>
    <p:extLst>
      <p:ext uri="{BB962C8B-B14F-4D97-AF65-F5344CB8AC3E}">
        <p14:creationId xmlns:p14="http://schemas.microsoft.com/office/powerpoint/2010/main" val="3951170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olme nostoa 3">
    <p:spTree>
      <p:nvGrpSpPr>
        <p:cNvPr id="1" name=""/>
        <p:cNvGrpSpPr/>
        <p:nvPr/>
      </p:nvGrpSpPr>
      <p:grpSpPr>
        <a:xfrm>
          <a:off x="0" y="0"/>
          <a:ext cx="0" cy="0"/>
          <a:chOff x="0" y="0"/>
          <a:chExt cx="0" cy="0"/>
        </a:xfrm>
      </p:grpSpPr>
      <p:sp>
        <p:nvSpPr>
          <p:cNvPr id="11" name="Picture Placeholder 3"/>
          <p:cNvSpPr>
            <a:spLocks noGrp="1"/>
          </p:cNvSpPr>
          <p:nvPr>
            <p:ph type="pic" sz="quarter" idx="15" hasCustomPrompt="1"/>
          </p:nvPr>
        </p:nvSpPr>
        <p:spPr>
          <a:xfrm>
            <a:off x="1" y="0"/>
            <a:ext cx="4032000" cy="5029200"/>
          </a:xfrm>
        </p:spPr>
        <p:txBody>
          <a:bodyPr/>
          <a:lstStyle>
            <a:lvl1pPr>
              <a:defRPr baseline="0"/>
            </a:lvl1pPr>
          </a:lstStyle>
          <a:p>
            <a:r>
              <a:rPr lang="fi-FI" dirty="0"/>
              <a:t>lisää 1. kuva</a:t>
            </a:r>
          </a:p>
        </p:txBody>
      </p:sp>
      <p:sp>
        <p:nvSpPr>
          <p:cNvPr id="10" name="Picture Placeholder 3"/>
          <p:cNvSpPr>
            <a:spLocks noGrp="1"/>
          </p:cNvSpPr>
          <p:nvPr>
            <p:ph type="pic" sz="quarter" idx="14" hasCustomPrompt="1"/>
          </p:nvPr>
        </p:nvSpPr>
        <p:spPr>
          <a:xfrm>
            <a:off x="8163015" y="0"/>
            <a:ext cx="4032000" cy="5029200"/>
          </a:xfrm>
        </p:spPr>
        <p:txBody>
          <a:bodyPr/>
          <a:lstStyle>
            <a:lvl1pPr>
              <a:defRPr/>
            </a:lvl1pPr>
          </a:lstStyle>
          <a:p>
            <a:r>
              <a:rPr lang="fi-FI" dirty="0"/>
              <a:t>lisää 3. kuva</a:t>
            </a:r>
          </a:p>
        </p:txBody>
      </p:sp>
      <p:sp>
        <p:nvSpPr>
          <p:cNvPr id="12" name="Picture Placeholder 3"/>
          <p:cNvSpPr>
            <a:spLocks noGrp="1"/>
          </p:cNvSpPr>
          <p:nvPr>
            <p:ph type="pic" sz="quarter" idx="16" hasCustomPrompt="1"/>
          </p:nvPr>
        </p:nvSpPr>
        <p:spPr>
          <a:xfrm>
            <a:off x="4080679" y="0"/>
            <a:ext cx="4032000" cy="5029200"/>
          </a:xfrm>
        </p:spPr>
        <p:txBody>
          <a:bodyPr/>
          <a:lstStyle>
            <a:lvl1pPr>
              <a:defRPr baseline="0"/>
            </a:lvl1pPr>
          </a:lstStyle>
          <a:p>
            <a:r>
              <a:rPr lang="fi-FI" dirty="0"/>
              <a:t>lisää 2. kuva</a:t>
            </a:r>
          </a:p>
        </p:txBody>
      </p:sp>
      <p:sp>
        <p:nvSpPr>
          <p:cNvPr id="7" name="Rectangle 6"/>
          <p:cNvSpPr/>
          <p:nvPr userDrawn="1"/>
        </p:nvSpPr>
        <p:spPr>
          <a:xfrm>
            <a:off x="1" y="5029200"/>
            <a:ext cx="12195014" cy="18288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xt Placeholder 3"/>
          <p:cNvSpPr>
            <a:spLocks noGrp="1"/>
          </p:cNvSpPr>
          <p:nvPr>
            <p:ph type="body" sz="quarter" idx="18" hasCustomPrompt="1"/>
          </p:nvPr>
        </p:nvSpPr>
        <p:spPr>
          <a:xfrm>
            <a:off x="458950" y="5532682"/>
            <a:ext cx="11214100" cy="838200"/>
          </a:xfrm>
        </p:spPr>
        <p:txBody>
          <a:bodyPr/>
          <a:lstStyle>
            <a:lvl1pPr marL="0" indent="0">
              <a:buNone/>
              <a:defRPr sz="4000" b="1" baseline="0"/>
            </a:lvl1pPr>
          </a:lstStyle>
          <a:p>
            <a:pPr lvl="0"/>
            <a:r>
              <a:rPr lang="fi-FI" dirty="0"/>
              <a:t>Lisää tekstiä</a:t>
            </a:r>
          </a:p>
        </p:txBody>
      </p:sp>
    </p:spTree>
    <p:extLst>
      <p:ext uri="{BB962C8B-B14F-4D97-AF65-F5344CB8AC3E}">
        <p14:creationId xmlns:p14="http://schemas.microsoft.com/office/powerpoint/2010/main" val="31589986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olme nostoa 4">
    <p:spTree>
      <p:nvGrpSpPr>
        <p:cNvPr id="1" name=""/>
        <p:cNvGrpSpPr/>
        <p:nvPr/>
      </p:nvGrpSpPr>
      <p:grpSpPr>
        <a:xfrm>
          <a:off x="0" y="0"/>
          <a:ext cx="0" cy="0"/>
          <a:chOff x="0" y="0"/>
          <a:chExt cx="0" cy="0"/>
        </a:xfrm>
      </p:grpSpPr>
      <p:sp>
        <p:nvSpPr>
          <p:cNvPr id="11" name="Picture Placeholder 3"/>
          <p:cNvSpPr>
            <a:spLocks noGrp="1"/>
          </p:cNvSpPr>
          <p:nvPr>
            <p:ph type="pic" sz="quarter" idx="15" hasCustomPrompt="1"/>
          </p:nvPr>
        </p:nvSpPr>
        <p:spPr>
          <a:xfrm>
            <a:off x="1" y="0"/>
            <a:ext cx="4032000" cy="5029200"/>
          </a:xfrm>
        </p:spPr>
        <p:txBody>
          <a:bodyPr/>
          <a:lstStyle>
            <a:lvl1pPr>
              <a:defRPr baseline="0"/>
            </a:lvl1pPr>
          </a:lstStyle>
          <a:p>
            <a:r>
              <a:rPr lang="fi-FI" dirty="0"/>
              <a:t>lisää 1. kuva</a:t>
            </a:r>
          </a:p>
        </p:txBody>
      </p:sp>
      <p:sp>
        <p:nvSpPr>
          <p:cNvPr id="10" name="Picture Placeholder 3"/>
          <p:cNvSpPr>
            <a:spLocks noGrp="1"/>
          </p:cNvSpPr>
          <p:nvPr>
            <p:ph type="pic" sz="quarter" idx="14" hasCustomPrompt="1"/>
          </p:nvPr>
        </p:nvSpPr>
        <p:spPr>
          <a:xfrm>
            <a:off x="8163015" y="0"/>
            <a:ext cx="4032000" cy="5029200"/>
          </a:xfrm>
        </p:spPr>
        <p:txBody>
          <a:bodyPr/>
          <a:lstStyle>
            <a:lvl1pPr>
              <a:defRPr/>
            </a:lvl1pPr>
          </a:lstStyle>
          <a:p>
            <a:r>
              <a:rPr lang="fi-FI" dirty="0"/>
              <a:t>lisää 3. kuva</a:t>
            </a:r>
          </a:p>
        </p:txBody>
      </p:sp>
      <p:sp>
        <p:nvSpPr>
          <p:cNvPr id="12" name="Picture Placeholder 3"/>
          <p:cNvSpPr>
            <a:spLocks noGrp="1"/>
          </p:cNvSpPr>
          <p:nvPr>
            <p:ph type="pic" sz="quarter" idx="16" hasCustomPrompt="1"/>
          </p:nvPr>
        </p:nvSpPr>
        <p:spPr>
          <a:xfrm>
            <a:off x="4080679" y="0"/>
            <a:ext cx="4032000" cy="5029200"/>
          </a:xfrm>
        </p:spPr>
        <p:txBody>
          <a:bodyPr/>
          <a:lstStyle>
            <a:lvl1pPr>
              <a:defRPr baseline="0"/>
            </a:lvl1pPr>
          </a:lstStyle>
          <a:p>
            <a:r>
              <a:rPr lang="fi-FI" dirty="0"/>
              <a:t>lisää 2. kuva</a:t>
            </a:r>
          </a:p>
        </p:txBody>
      </p:sp>
      <p:sp>
        <p:nvSpPr>
          <p:cNvPr id="7" name="Rectangle 6"/>
          <p:cNvSpPr/>
          <p:nvPr userDrawn="1"/>
        </p:nvSpPr>
        <p:spPr>
          <a:xfrm>
            <a:off x="1" y="5029200"/>
            <a:ext cx="12195014" cy="1828800"/>
          </a:xfrm>
          <a:prstGeom prst="rect">
            <a:avLst/>
          </a:prstGeom>
          <a:solidFill>
            <a:srgbClr val="3635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xt Placeholder 3"/>
          <p:cNvSpPr>
            <a:spLocks noGrp="1"/>
          </p:cNvSpPr>
          <p:nvPr>
            <p:ph type="body" sz="quarter" idx="18" hasCustomPrompt="1"/>
          </p:nvPr>
        </p:nvSpPr>
        <p:spPr>
          <a:xfrm>
            <a:off x="458950" y="5532682"/>
            <a:ext cx="11214100" cy="838200"/>
          </a:xfrm>
        </p:spPr>
        <p:txBody>
          <a:bodyPr/>
          <a:lstStyle>
            <a:lvl1pPr marL="0" indent="0">
              <a:buNone/>
              <a:defRPr sz="4000" b="1" baseline="0">
                <a:solidFill>
                  <a:schemeClr val="bg2"/>
                </a:solidFill>
              </a:defRPr>
            </a:lvl1pPr>
          </a:lstStyle>
          <a:p>
            <a:pPr lvl="0"/>
            <a:r>
              <a:rPr lang="fi-FI" dirty="0"/>
              <a:t>Lisää tekstiä</a:t>
            </a:r>
          </a:p>
        </p:txBody>
      </p:sp>
    </p:spTree>
    <p:extLst>
      <p:ext uri="{BB962C8B-B14F-4D97-AF65-F5344CB8AC3E}">
        <p14:creationId xmlns:p14="http://schemas.microsoft.com/office/powerpoint/2010/main" val="41471014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sessi 1">
    <p:bg>
      <p:bgPr>
        <a:solidFill>
          <a:schemeClr val="bg1"/>
        </a:solidFill>
        <a:effectLst/>
      </p:bgPr>
    </p:bg>
    <p:spTree>
      <p:nvGrpSpPr>
        <p:cNvPr id="1" name=""/>
        <p:cNvGrpSpPr/>
        <p:nvPr/>
      </p:nvGrpSpPr>
      <p:grpSpPr>
        <a:xfrm>
          <a:off x="0" y="0"/>
          <a:ext cx="0" cy="0"/>
          <a:chOff x="0" y="0"/>
          <a:chExt cx="0" cy="0"/>
        </a:xfrm>
      </p:grpSpPr>
      <p:sp>
        <p:nvSpPr>
          <p:cNvPr id="21" name="Oval 20"/>
          <p:cNvSpPr/>
          <p:nvPr userDrawn="1"/>
        </p:nvSpPr>
        <p:spPr>
          <a:xfrm>
            <a:off x="5533239" y="1371947"/>
            <a:ext cx="1053405" cy="1053405"/>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6000" b="1" dirty="0"/>
          </a:p>
        </p:txBody>
      </p:sp>
      <p:sp>
        <p:nvSpPr>
          <p:cNvPr id="24" name="Oval 23"/>
          <p:cNvSpPr/>
          <p:nvPr userDrawn="1"/>
        </p:nvSpPr>
        <p:spPr>
          <a:xfrm>
            <a:off x="1717674" y="1389627"/>
            <a:ext cx="1053405" cy="1053405"/>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6000" b="1" dirty="0"/>
          </a:p>
        </p:txBody>
      </p:sp>
      <p:sp>
        <p:nvSpPr>
          <p:cNvPr id="5" name="Text Placeholder 4"/>
          <p:cNvSpPr>
            <a:spLocks noGrp="1"/>
          </p:cNvSpPr>
          <p:nvPr>
            <p:ph type="body" sz="quarter" idx="10" hasCustomPrompt="1"/>
          </p:nvPr>
        </p:nvSpPr>
        <p:spPr>
          <a:xfrm>
            <a:off x="500063" y="414338"/>
            <a:ext cx="9288919" cy="625260"/>
          </a:xfrm>
        </p:spPr>
        <p:txBody>
          <a:bodyPr/>
          <a:lstStyle>
            <a:lvl1pPr marL="0" indent="0">
              <a:buNone/>
              <a:defRPr sz="4400" b="1" baseline="0"/>
            </a:lvl1pPr>
          </a:lstStyle>
          <a:p>
            <a:pPr lvl="0"/>
            <a:r>
              <a:rPr lang="fi-FI" dirty="0"/>
              <a:t>Lisää otsikko </a:t>
            </a:r>
          </a:p>
        </p:txBody>
      </p:sp>
      <p:cxnSp>
        <p:nvCxnSpPr>
          <p:cNvPr id="6" name="Straight Connector 5"/>
          <p:cNvCxnSpPr/>
          <p:nvPr userDrawn="1"/>
        </p:nvCxnSpPr>
        <p:spPr>
          <a:xfrm>
            <a:off x="491223" y="1707075"/>
            <a:ext cx="11210240" cy="25400"/>
          </a:xfrm>
          <a:prstGeom prst="line">
            <a:avLst/>
          </a:prstGeom>
          <a:ln w="76200">
            <a:solidFill>
              <a:schemeClr val="accent2"/>
            </a:solidFill>
          </a:ln>
        </p:spPr>
        <p:style>
          <a:lnRef idx="3">
            <a:schemeClr val="dk1"/>
          </a:lnRef>
          <a:fillRef idx="0">
            <a:schemeClr val="dk1"/>
          </a:fillRef>
          <a:effectRef idx="2">
            <a:schemeClr val="dk1"/>
          </a:effectRef>
          <a:fontRef idx="minor">
            <a:schemeClr val="tx1"/>
          </a:fontRef>
        </p:style>
      </p:cxnSp>
      <p:sp>
        <p:nvSpPr>
          <p:cNvPr id="11" name="Text Placeholder 10"/>
          <p:cNvSpPr>
            <a:spLocks noGrp="1"/>
          </p:cNvSpPr>
          <p:nvPr>
            <p:ph type="body" sz="quarter" idx="11" hasCustomPrompt="1"/>
          </p:nvPr>
        </p:nvSpPr>
        <p:spPr>
          <a:xfrm>
            <a:off x="2017343" y="1441169"/>
            <a:ext cx="620712" cy="531812"/>
          </a:xfrm>
        </p:spPr>
        <p:txBody>
          <a:bodyPr/>
          <a:lstStyle>
            <a:lvl1pPr marL="0" indent="0">
              <a:buNone/>
              <a:defRPr sz="6000" b="1">
                <a:solidFill>
                  <a:schemeClr val="bg1"/>
                </a:solidFill>
              </a:defRPr>
            </a:lvl1pPr>
            <a:lvl3pPr marL="914400" indent="0">
              <a:buNone/>
              <a:defRPr/>
            </a:lvl3pPr>
          </a:lstStyle>
          <a:p>
            <a:pPr lvl="0"/>
            <a:r>
              <a:rPr lang="fi-FI" dirty="0"/>
              <a:t>1</a:t>
            </a:r>
          </a:p>
        </p:txBody>
      </p:sp>
      <p:sp>
        <p:nvSpPr>
          <p:cNvPr id="23" name="Text Placeholder 22"/>
          <p:cNvSpPr>
            <a:spLocks noGrp="1"/>
          </p:cNvSpPr>
          <p:nvPr>
            <p:ph type="body" sz="quarter" idx="14" hasCustomPrompt="1"/>
          </p:nvPr>
        </p:nvSpPr>
        <p:spPr>
          <a:xfrm>
            <a:off x="785813" y="2559434"/>
            <a:ext cx="2917825" cy="415745"/>
          </a:xfrm>
        </p:spPr>
        <p:txBody>
          <a:bodyPr/>
          <a:lstStyle>
            <a:lvl1pPr marL="0" indent="0">
              <a:buNone/>
              <a:defRPr sz="2400" b="1" baseline="0"/>
            </a:lvl1pPr>
          </a:lstStyle>
          <a:p>
            <a:pPr lvl="0"/>
            <a:r>
              <a:rPr lang="fi-FI" dirty="0"/>
              <a:t>Lisää otsikko</a:t>
            </a:r>
          </a:p>
        </p:txBody>
      </p:sp>
      <p:sp>
        <p:nvSpPr>
          <p:cNvPr id="27" name="Text Placeholder 26"/>
          <p:cNvSpPr>
            <a:spLocks noGrp="1"/>
          </p:cNvSpPr>
          <p:nvPr>
            <p:ph type="body" sz="quarter" idx="17" hasCustomPrompt="1"/>
          </p:nvPr>
        </p:nvSpPr>
        <p:spPr>
          <a:xfrm>
            <a:off x="785813" y="3120870"/>
            <a:ext cx="2917825" cy="3311909"/>
          </a:xfrm>
        </p:spPr>
        <p:txBody>
          <a:bodyPr/>
          <a:lstStyle>
            <a:lvl1pPr>
              <a:defRPr sz="1800"/>
            </a:lvl1pPr>
          </a:lstStyle>
          <a:p>
            <a:pPr lvl="0"/>
            <a:r>
              <a:rPr lang="en-US" dirty="0" err="1"/>
              <a:t>lisää</a:t>
            </a:r>
            <a:r>
              <a:rPr lang="en-US" dirty="0"/>
              <a:t> </a:t>
            </a:r>
            <a:r>
              <a:rPr lang="en-US" dirty="0" err="1"/>
              <a:t>tekstiä</a:t>
            </a:r>
            <a:endParaRPr lang="fi-FI" dirty="0"/>
          </a:p>
        </p:txBody>
      </p:sp>
      <p:sp>
        <p:nvSpPr>
          <p:cNvPr id="26" name="Text Placeholder 22"/>
          <p:cNvSpPr>
            <a:spLocks noGrp="1"/>
          </p:cNvSpPr>
          <p:nvPr>
            <p:ph type="body" sz="quarter" idx="18" hasCustomPrompt="1"/>
          </p:nvPr>
        </p:nvSpPr>
        <p:spPr>
          <a:xfrm>
            <a:off x="4601378" y="2559434"/>
            <a:ext cx="2917825" cy="415745"/>
          </a:xfrm>
        </p:spPr>
        <p:txBody>
          <a:bodyPr/>
          <a:lstStyle>
            <a:lvl1pPr marL="0" indent="0">
              <a:buNone/>
              <a:defRPr sz="2400" b="1" baseline="0"/>
            </a:lvl1pPr>
          </a:lstStyle>
          <a:p>
            <a:pPr lvl="0"/>
            <a:r>
              <a:rPr lang="fi-FI" dirty="0"/>
              <a:t>Lisää otsikko</a:t>
            </a:r>
          </a:p>
        </p:txBody>
      </p:sp>
      <p:sp>
        <p:nvSpPr>
          <p:cNvPr id="31" name="Text Placeholder 26"/>
          <p:cNvSpPr>
            <a:spLocks noGrp="1"/>
          </p:cNvSpPr>
          <p:nvPr>
            <p:ph type="body" sz="quarter" idx="19" hasCustomPrompt="1"/>
          </p:nvPr>
        </p:nvSpPr>
        <p:spPr>
          <a:xfrm>
            <a:off x="4601378" y="3120870"/>
            <a:ext cx="2917825" cy="3311909"/>
          </a:xfrm>
        </p:spPr>
        <p:txBody>
          <a:bodyPr/>
          <a:lstStyle>
            <a:lvl1pPr>
              <a:defRPr sz="1800"/>
            </a:lvl1pPr>
          </a:lstStyle>
          <a:p>
            <a:pPr lvl="0"/>
            <a:r>
              <a:rPr lang="en-US" dirty="0" err="1"/>
              <a:t>lisää</a:t>
            </a:r>
            <a:r>
              <a:rPr lang="en-US" dirty="0"/>
              <a:t> </a:t>
            </a:r>
            <a:r>
              <a:rPr lang="en-US" dirty="0" err="1"/>
              <a:t>tekstiä</a:t>
            </a:r>
            <a:endParaRPr lang="fi-FI" dirty="0"/>
          </a:p>
        </p:txBody>
      </p:sp>
      <p:sp>
        <p:nvSpPr>
          <p:cNvPr id="33" name="Text Placeholder 22"/>
          <p:cNvSpPr>
            <a:spLocks noGrp="1"/>
          </p:cNvSpPr>
          <p:nvPr>
            <p:ph type="body" sz="quarter" idx="20" hasCustomPrompt="1"/>
          </p:nvPr>
        </p:nvSpPr>
        <p:spPr>
          <a:xfrm>
            <a:off x="8484856" y="2559434"/>
            <a:ext cx="2917825" cy="415745"/>
          </a:xfrm>
        </p:spPr>
        <p:txBody>
          <a:bodyPr/>
          <a:lstStyle>
            <a:lvl1pPr marL="0" indent="0">
              <a:buNone/>
              <a:defRPr sz="2400" b="1" baseline="0"/>
            </a:lvl1pPr>
          </a:lstStyle>
          <a:p>
            <a:pPr lvl="0"/>
            <a:r>
              <a:rPr lang="fi-FI" dirty="0"/>
              <a:t>Lisää otsikko</a:t>
            </a:r>
          </a:p>
        </p:txBody>
      </p:sp>
      <p:sp>
        <p:nvSpPr>
          <p:cNvPr id="34" name="Text Placeholder 26"/>
          <p:cNvSpPr>
            <a:spLocks noGrp="1"/>
          </p:cNvSpPr>
          <p:nvPr>
            <p:ph type="body" sz="quarter" idx="21" hasCustomPrompt="1"/>
          </p:nvPr>
        </p:nvSpPr>
        <p:spPr>
          <a:xfrm>
            <a:off x="8484856" y="3120870"/>
            <a:ext cx="2917825" cy="3311909"/>
          </a:xfrm>
        </p:spPr>
        <p:txBody>
          <a:bodyPr/>
          <a:lstStyle>
            <a:lvl1pPr>
              <a:defRPr sz="1800"/>
            </a:lvl1pPr>
          </a:lstStyle>
          <a:p>
            <a:pPr lvl="0"/>
            <a:r>
              <a:rPr lang="en-US" dirty="0" err="1"/>
              <a:t>lisää</a:t>
            </a:r>
            <a:r>
              <a:rPr lang="en-US" dirty="0"/>
              <a:t> </a:t>
            </a:r>
            <a:r>
              <a:rPr lang="en-US" dirty="0" err="1"/>
              <a:t>tekstiä</a:t>
            </a:r>
            <a:endParaRPr lang="fi-FI" dirty="0"/>
          </a:p>
        </p:txBody>
      </p:sp>
      <p:sp>
        <p:nvSpPr>
          <p:cNvPr id="12" name="Text Placeholder 10"/>
          <p:cNvSpPr>
            <a:spLocks noGrp="1"/>
          </p:cNvSpPr>
          <p:nvPr>
            <p:ph type="body" sz="quarter" idx="12" hasCustomPrompt="1"/>
          </p:nvPr>
        </p:nvSpPr>
        <p:spPr>
          <a:xfrm>
            <a:off x="5826931" y="1466569"/>
            <a:ext cx="620712" cy="531812"/>
          </a:xfrm>
        </p:spPr>
        <p:txBody>
          <a:bodyPr/>
          <a:lstStyle>
            <a:lvl1pPr marL="0" indent="0">
              <a:buNone/>
              <a:defRPr sz="6000" b="1">
                <a:solidFill>
                  <a:schemeClr val="bg1"/>
                </a:solidFill>
              </a:defRPr>
            </a:lvl1pPr>
            <a:lvl3pPr marL="914400" indent="0">
              <a:buNone/>
              <a:defRPr/>
            </a:lvl3pPr>
          </a:lstStyle>
          <a:p>
            <a:pPr lvl="0"/>
            <a:r>
              <a:rPr lang="fi-FI" dirty="0"/>
              <a:t>2</a:t>
            </a:r>
          </a:p>
        </p:txBody>
      </p:sp>
      <p:sp>
        <p:nvSpPr>
          <p:cNvPr id="9" name="Oval 8"/>
          <p:cNvSpPr/>
          <p:nvPr userDrawn="1"/>
        </p:nvSpPr>
        <p:spPr>
          <a:xfrm>
            <a:off x="9410499" y="1371947"/>
            <a:ext cx="1053405" cy="1053405"/>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6000" b="1" dirty="0"/>
          </a:p>
        </p:txBody>
      </p:sp>
      <p:sp>
        <p:nvSpPr>
          <p:cNvPr id="13" name="Text Placeholder 10"/>
          <p:cNvSpPr>
            <a:spLocks noGrp="1"/>
          </p:cNvSpPr>
          <p:nvPr>
            <p:ph type="body" sz="quarter" idx="13" hasCustomPrompt="1"/>
          </p:nvPr>
        </p:nvSpPr>
        <p:spPr>
          <a:xfrm>
            <a:off x="9737161" y="1466569"/>
            <a:ext cx="620712" cy="531812"/>
          </a:xfrm>
        </p:spPr>
        <p:txBody>
          <a:bodyPr/>
          <a:lstStyle>
            <a:lvl1pPr marL="0" indent="0">
              <a:buNone/>
              <a:defRPr sz="6000" b="1">
                <a:solidFill>
                  <a:schemeClr val="bg1"/>
                </a:solidFill>
              </a:defRPr>
            </a:lvl1pPr>
            <a:lvl3pPr marL="914400" indent="0">
              <a:buNone/>
              <a:defRPr/>
            </a:lvl3pPr>
          </a:lstStyle>
          <a:p>
            <a:pPr lvl="0"/>
            <a:r>
              <a:rPr lang="fi-FI" dirty="0"/>
              <a:t>3</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7597" y="244510"/>
            <a:ext cx="1533866" cy="700466"/>
          </a:xfrm>
          <a:prstGeom prst="rect">
            <a:avLst/>
          </a:prstGeom>
        </p:spPr>
      </p:pic>
    </p:spTree>
    <p:extLst>
      <p:ext uri="{BB962C8B-B14F-4D97-AF65-F5344CB8AC3E}">
        <p14:creationId xmlns:p14="http://schemas.microsoft.com/office/powerpoint/2010/main" val="2049835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sessi 2">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00063" y="414338"/>
            <a:ext cx="8737941" cy="728662"/>
          </a:xfrm>
        </p:spPr>
        <p:txBody>
          <a:bodyPr/>
          <a:lstStyle>
            <a:lvl1pPr marL="0" indent="0">
              <a:buNone/>
              <a:defRPr sz="4400" b="1" baseline="0"/>
            </a:lvl1pPr>
          </a:lstStyle>
          <a:p>
            <a:pPr lvl="0"/>
            <a:r>
              <a:rPr lang="fi-FI" dirty="0"/>
              <a:t>Lisää otsikko  </a:t>
            </a:r>
          </a:p>
        </p:txBody>
      </p:sp>
      <p:cxnSp>
        <p:nvCxnSpPr>
          <p:cNvPr id="6" name="Straight Connector 5"/>
          <p:cNvCxnSpPr/>
          <p:nvPr userDrawn="1"/>
        </p:nvCxnSpPr>
        <p:spPr>
          <a:xfrm>
            <a:off x="486334" y="1760857"/>
            <a:ext cx="11210240" cy="25400"/>
          </a:xfrm>
          <a:prstGeom prst="line">
            <a:avLst/>
          </a:prstGeom>
          <a:ln w="76200">
            <a:solidFill>
              <a:schemeClr val="accent2"/>
            </a:solidFill>
          </a:ln>
        </p:spPr>
        <p:style>
          <a:lnRef idx="3">
            <a:schemeClr val="dk1"/>
          </a:lnRef>
          <a:fillRef idx="0">
            <a:schemeClr val="dk1"/>
          </a:fillRef>
          <a:effectRef idx="2">
            <a:schemeClr val="dk1"/>
          </a:effectRef>
          <a:fontRef idx="minor">
            <a:schemeClr val="tx1"/>
          </a:fontRef>
        </p:style>
      </p:cxnSp>
      <p:sp>
        <p:nvSpPr>
          <p:cNvPr id="7" name="Oval 6"/>
          <p:cNvSpPr/>
          <p:nvPr userDrawn="1"/>
        </p:nvSpPr>
        <p:spPr>
          <a:xfrm>
            <a:off x="1510179" y="1392140"/>
            <a:ext cx="652622" cy="65262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6000" b="1" dirty="0"/>
          </a:p>
        </p:txBody>
      </p:sp>
      <p:sp>
        <p:nvSpPr>
          <p:cNvPr id="11" name="Text Placeholder 10"/>
          <p:cNvSpPr>
            <a:spLocks noGrp="1"/>
          </p:cNvSpPr>
          <p:nvPr>
            <p:ph type="body" sz="quarter" idx="11" hasCustomPrompt="1"/>
          </p:nvPr>
        </p:nvSpPr>
        <p:spPr>
          <a:xfrm>
            <a:off x="1700282" y="1413790"/>
            <a:ext cx="620712" cy="531812"/>
          </a:xfrm>
        </p:spPr>
        <p:txBody>
          <a:bodyPr/>
          <a:lstStyle>
            <a:lvl1pPr marL="0" indent="0">
              <a:buNone/>
              <a:defRPr sz="4000" b="1">
                <a:solidFill>
                  <a:schemeClr val="bg1"/>
                </a:solidFill>
              </a:defRPr>
            </a:lvl1pPr>
            <a:lvl3pPr marL="914400" indent="0">
              <a:buNone/>
              <a:defRPr/>
            </a:lvl3pPr>
          </a:lstStyle>
          <a:p>
            <a:pPr lvl="0"/>
            <a:r>
              <a:rPr lang="fi-FI" dirty="0"/>
              <a:t>1</a:t>
            </a:r>
          </a:p>
        </p:txBody>
      </p:sp>
      <p:sp>
        <p:nvSpPr>
          <p:cNvPr id="23" name="Text Placeholder 22"/>
          <p:cNvSpPr>
            <a:spLocks noGrp="1"/>
          </p:cNvSpPr>
          <p:nvPr>
            <p:ph type="body" sz="quarter" idx="14" hasCustomPrompt="1"/>
          </p:nvPr>
        </p:nvSpPr>
        <p:spPr>
          <a:xfrm>
            <a:off x="626804" y="2160828"/>
            <a:ext cx="2349088" cy="415745"/>
          </a:xfrm>
        </p:spPr>
        <p:txBody>
          <a:bodyPr/>
          <a:lstStyle>
            <a:lvl1pPr marL="0" indent="0" algn="l">
              <a:buNone/>
              <a:defRPr sz="2400" b="1" baseline="0"/>
            </a:lvl1pPr>
          </a:lstStyle>
          <a:p>
            <a:pPr lvl="0"/>
            <a:r>
              <a:rPr lang="fi-FI" dirty="0"/>
              <a:t>Lisää otsikko</a:t>
            </a:r>
          </a:p>
        </p:txBody>
      </p:sp>
      <p:sp>
        <p:nvSpPr>
          <p:cNvPr id="27" name="Text Placeholder 26"/>
          <p:cNvSpPr>
            <a:spLocks noGrp="1"/>
          </p:cNvSpPr>
          <p:nvPr>
            <p:ph type="body" sz="quarter" idx="17" hasCustomPrompt="1"/>
          </p:nvPr>
        </p:nvSpPr>
        <p:spPr>
          <a:xfrm>
            <a:off x="626802" y="2591562"/>
            <a:ext cx="2349089" cy="2912767"/>
          </a:xfrm>
        </p:spPr>
        <p:txBody>
          <a:bodyPr/>
          <a:lstStyle>
            <a:lvl1pPr marL="285750" indent="-285750">
              <a:buFont typeface="Arial" panose="020B0604020202020204" pitchFamily="34" charset="0"/>
              <a:buChar char="•"/>
              <a:defRPr sz="1600"/>
            </a:lvl1pPr>
          </a:lstStyle>
          <a:p>
            <a:pPr lvl="0"/>
            <a:r>
              <a:rPr lang="en-US" dirty="0" err="1"/>
              <a:t>lisää</a:t>
            </a:r>
            <a:r>
              <a:rPr lang="en-US" dirty="0"/>
              <a:t> </a:t>
            </a:r>
            <a:r>
              <a:rPr lang="en-US" dirty="0" err="1"/>
              <a:t>tekstiä</a:t>
            </a:r>
            <a:endParaRPr lang="fi-FI" dirty="0"/>
          </a:p>
        </p:txBody>
      </p:sp>
      <p:sp>
        <p:nvSpPr>
          <p:cNvPr id="28" name="Text Placeholder 22"/>
          <p:cNvSpPr>
            <a:spLocks noGrp="1"/>
          </p:cNvSpPr>
          <p:nvPr>
            <p:ph type="body" sz="quarter" idx="27" hasCustomPrompt="1"/>
          </p:nvPr>
        </p:nvSpPr>
        <p:spPr>
          <a:xfrm>
            <a:off x="3473874" y="2160828"/>
            <a:ext cx="2349088" cy="415745"/>
          </a:xfrm>
        </p:spPr>
        <p:txBody>
          <a:bodyPr/>
          <a:lstStyle>
            <a:lvl1pPr marL="0" indent="0" algn="l">
              <a:buNone/>
              <a:defRPr sz="2400" b="1" baseline="0"/>
            </a:lvl1pPr>
          </a:lstStyle>
          <a:p>
            <a:pPr lvl="0"/>
            <a:r>
              <a:rPr lang="fi-FI" dirty="0"/>
              <a:t>Lisää otsikko</a:t>
            </a:r>
          </a:p>
        </p:txBody>
      </p:sp>
      <p:sp>
        <p:nvSpPr>
          <p:cNvPr id="29" name="Text Placeholder 26"/>
          <p:cNvSpPr>
            <a:spLocks noGrp="1"/>
          </p:cNvSpPr>
          <p:nvPr>
            <p:ph type="body" sz="quarter" idx="28" hasCustomPrompt="1"/>
          </p:nvPr>
        </p:nvSpPr>
        <p:spPr>
          <a:xfrm>
            <a:off x="3473872" y="2591562"/>
            <a:ext cx="2349089" cy="2912768"/>
          </a:xfrm>
        </p:spPr>
        <p:txBody>
          <a:bodyPr/>
          <a:lstStyle>
            <a:lvl1pPr marL="285750" indent="-285750">
              <a:buFont typeface="Arial" panose="020B0604020202020204" pitchFamily="34" charset="0"/>
              <a:buChar char="•"/>
              <a:defRPr sz="1600"/>
            </a:lvl1pPr>
          </a:lstStyle>
          <a:p>
            <a:pPr lvl="0"/>
            <a:r>
              <a:rPr lang="en-US" dirty="0" err="1"/>
              <a:t>lisää</a:t>
            </a:r>
            <a:r>
              <a:rPr lang="en-US" dirty="0"/>
              <a:t> </a:t>
            </a:r>
            <a:r>
              <a:rPr lang="en-US" dirty="0" err="1"/>
              <a:t>tekstiä</a:t>
            </a:r>
            <a:endParaRPr lang="fi-FI" dirty="0"/>
          </a:p>
        </p:txBody>
      </p:sp>
      <p:sp>
        <p:nvSpPr>
          <p:cNvPr id="32" name="Text Placeholder 22"/>
          <p:cNvSpPr>
            <a:spLocks noGrp="1"/>
          </p:cNvSpPr>
          <p:nvPr>
            <p:ph type="body" sz="quarter" idx="29" hasCustomPrompt="1"/>
          </p:nvPr>
        </p:nvSpPr>
        <p:spPr>
          <a:xfrm>
            <a:off x="6320944" y="2160828"/>
            <a:ext cx="2349088" cy="415745"/>
          </a:xfrm>
        </p:spPr>
        <p:txBody>
          <a:bodyPr/>
          <a:lstStyle>
            <a:lvl1pPr marL="0" indent="0" algn="l">
              <a:buNone/>
              <a:defRPr sz="2400" b="1" baseline="0"/>
            </a:lvl1pPr>
          </a:lstStyle>
          <a:p>
            <a:pPr lvl="0"/>
            <a:r>
              <a:rPr lang="fi-FI" dirty="0"/>
              <a:t>Lisää otsikko</a:t>
            </a:r>
          </a:p>
        </p:txBody>
      </p:sp>
      <p:sp>
        <p:nvSpPr>
          <p:cNvPr id="33" name="Text Placeholder 26"/>
          <p:cNvSpPr>
            <a:spLocks noGrp="1"/>
          </p:cNvSpPr>
          <p:nvPr>
            <p:ph type="body" sz="quarter" idx="30" hasCustomPrompt="1"/>
          </p:nvPr>
        </p:nvSpPr>
        <p:spPr>
          <a:xfrm>
            <a:off x="6320942" y="2591562"/>
            <a:ext cx="2349089" cy="2912768"/>
          </a:xfrm>
        </p:spPr>
        <p:txBody>
          <a:bodyPr/>
          <a:lstStyle>
            <a:lvl1pPr marL="285750" indent="-285750">
              <a:buFont typeface="Arial" panose="020B0604020202020204" pitchFamily="34" charset="0"/>
              <a:buChar char="•"/>
              <a:defRPr sz="1600"/>
            </a:lvl1pPr>
          </a:lstStyle>
          <a:p>
            <a:pPr lvl="0"/>
            <a:r>
              <a:rPr lang="en-US" dirty="0" err="1"/>
              <a:t>lisää</a:t>
            </a:r>
            <a:r>
              <a:rPr lang="en-US" dirty="0"/>
              <a:t> </a:t>
            </a:r>
            <a:r>
              <a:rPr lang="en-US" dirty="0" err="1"/>
              <a:t>tekstiä</a:t>
            </a:r>
            <a:endParaRPr lang="fi-FI" dirty="0"/>
          </a:p>
        </p:txBody>
      </p:sp>
      <p:sp>
        <p:nvSpPr>
          <p:cNvPr id="35" name="Text Placeholder 22"/>
          <p:cNvSpPr>
            <a:spLocks noGrp="1"/>
          </p:cNvSpPr>
          <p:nvPr>
            <p:ph type="body" sz="quarter" idx="31" hasCustomPrompt="1"/>
          </p:nvPr>
        </p:nvSpPr>
        <p:spPr>
          <a:xfrm>
            <a:off x="9168014" y="2160828"/>
            <a:ext cx="2349088" cy="415745"/>
          </a:xfrm>
        </p:spPr>
        <p:txBody>
          <a:bodyPr/>
          <a:lstStyle>
            <a:lvl1pPr marL="0" indent="0" algn="l">
              <a:buNone/>
              <a:defRPr sz="2400" b="1" baseline="0"/>
            </a:lvl1pPr>
          </a:lstStyle>
          <a:p>
            <a:pPr lvl="0"/>
            <a:r>
              <a:rPr lang="fi-FI" dirty="0"/>
              <a:t>Lisää otsikko</a:t>
            </a:r>
          </a:p>
        </p:txBody>
      </p:sp>
      <p:sp>
        <p:nvSpPr>
          <p:cNvPr id="36" name="Text Placeholder 26"/>
          <p:cNvSpPr>
            <a:spLocks noGrp="1"/>
          </p:cNvSpPr>
          <p:nvPr>
            <p:ph type="body" sz="quarter" idx="32" hasCustomPrompt="1"/>
          </p:nvPr>
        </p:nvSpPr>
        <p:spPr>
          <a:xfrm>
            <a:off x="9168012" y="2591562"/>
            <a:ext cx="2349089" cy="2912768"/>
          </a:xfrm>
        </p:spPr>
        <p:txBody>
          <a:bodyPr/>
          <a:lstStyle>
            <a:lvl1pPr marL="285750" indent="-285750">
              <a:buFont typeface="Arial" panose="020B0604020202020204" pitchFamily="34" charset="0"/>
              <a:buChar char="•"/>
              <a:defRPr sz="1600"/>
            </a:lvl1pPr>
          </a:lstStyle>
          <a:p>
            <a:pPr lvl="0"/>
            <a:r>
              <a:rPr lang="en-US" dirty="0" err="1"/>
              <a:t>lisää</a:t>
            </a:r>
            <a:r>
              <a:rPr lang="en-US" dirty="0"/>
              <a:t> </a:t>
            </a:r>
            <a:r>
              <a:rPr lang="en-US" dirty="0" err="1"/>
              <a:t>tekstiä</a:t>
            </a:r>
            <a:endParaRPr lang="fi-FI" dirty="0"/>
          </a:p>
        </p:txBody>
      </p:sp>
      <p:sp>
        <p:nvSpPr>
          <p:cNvPr id="51" name="Oval 50"/>
          <p:cNvSpPr/>
          <p:nvPr userDrawn="1"/>
        </p:nvSpPr>
        <p:spPr>
          <a:xfrm>
            <a:off x="4247773" y="1380656"/>
            <a:ext cx="652622" cy="65262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6000" b="1" dirty="0"/>
          </a:p>
        </p:txBody>
      </p:sp>
      <p:sp>
        <p:nvSpPr>
          <p:cNvPr id="52" name="Text Placeholder 10"/>
          <p:cNvSpPr>
            <a:spLocks noGrp="1"/>
          </p:cNvSpPr>
          <p:nvPr>
            <p:ph type="body" sz="quarter" idx="25" hasCustomPrompt="1"/>
          </p:nvPr>
        </p:nvSpPr>
        <p:spPr>
          <a:xfrm>
            <a:off x="4437876" y="1402306"/>
            <a:ext cx="620712" cy="531812"/>
          </a:xfrm>
        </p:spPr>
        <p:txBody>
          <a:bodyPr/>
          <a:lstStyle>
            <a:lvl1pPr marL="0" indent="0">
              <a:buNone/>
              <a:defRPr sz="4000" b="1">
                <a:solidFill>
                  <a:schemeClr val="bg1"/>
                </a:solidFill>
              </a:defRPr>
            </a:lvl1pPr>
            <a:lvl3pPr marL="914400" indent="0">
              <a:buNone/>
              <a:defRPr/>
            </a:lvl3pPr>
          </a:lstStyle>
          <a:p>
            <a:pPr lvl="0"/>
            <a:r>
              <a:rPr lang="fi-FI" dirty="0"/>
              <a:t>2</a:t>
            </a:r>
          </a:p>
        </p:txBody>
      </p:sp>
      <p:sp>
        <p:nvSpPr>
          <p:cNvPr id="41" name="Oval 40"/>
          <p:cNvSpPr/>
          <p:nvPr userDrawn="1"/>
        </p:nvSpPr>
        <p:spPr>
          <a:xfrm>
            <a:off x="7220962" y="1399975"/>
            <a:ext cx="652622" cy="65262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6000" b="1" dirty="0"/>
          </a:p>
        </p:txBody>
      </p:sp>
      <p:sp>
        <p:nvSpPr>
          <p:cNvPr id="42" name="Text Placeholder 10"/>
          <p:cNvSpPr>
            <a:spLocks noGrp="1"/>
          </p:cNvSpPr>
          <p:nvPr>
            <p:ph type="body" sz="quarter" idx="18" hasCustomPrompt="1"/>
          </p:nvPr>
        </p:nvSpPr>
        <p:spPr>
          <a:xfrm>
            <a:off x="7411065" y="1421625"/>
            <a:ext cx="620712" cy="531812"/>
          </a:xfrm>
        </p:spPr>
        <p:txBody>
          <a:bodyPr/>
          <a:lstStyle>
            <a:lvl1pPr marL="0" indent="0">
              <a:buNone/>
              <a:defRPr sz="4000" b="1">
                <a:solidFill>
                  <a:schemeClr val="bg1"/>
                </a:solidFill>
              </a:defRPr>
            </a:lvl1pPr>
            <a:lvl3pPr marL="914400" indent="0">
              <a:buNone/>
              <a:defRPr/>
            </a:lvl3pPr>
          </a:lstStyle>
          <a:p>
            <a:pPr lvl="0"/>
            <a:r>
              <a:rPr lang="fi-FI" dirty="0"/>
              <a:t>3</a:t>
            </a:r>
          </a:p>
        </p:txBody>
      </p:sp>
      <p:sp>
        <p:nvSpPr>
          <p:cNvPr id="53" name="Oval 52"/>
          <p:cNvSpPr/>
          <p:nvPr userDrawn="1"/>
        </p:nvSpPr>
        <p:spPr>
          <a:xfrm>
            <a:off x="10068032" y="1418214"/>
            <a:ext cx="652622" cy="65262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6000" b="1" dirty="0"/>
          </a:p>
        </p:txBody>
      </p:sp>
      <p:sp>
        <p:nvSpPr>
          <p:cNvPr id="54" name="Text Placeholder 10"/>
          <p:cNvSpPr>
            <a:spLocks noGrp="1"/>
          </p:cNvSpPr>
          <p:nvPr>
            <p:ph type="body" sz="quarter" idx="26" hasCustomPrompt="1"/>
          </p:nvPr>
        </p:nvSpPr>
        <p:spPr>
          <a:xfrm>
            <a:off x="10258135" y="1439864"/>
            <a:ext cx="620712" cy="531812"/>
          </a:xfrm>
        </p:spPr>
        <p:txBody>
          <a:bodyPr/>
          <a:lstStyle>
            <a:lvl1pPr marL="0" indent="0">
              <a:buNone/>
              <a:defRPr sz="4000" b="1">
                <a:solidFill>
                  <a:schemeClr val="bg1"/>
                </a:solidFill>
              </a:defRPr>
            </a:lvl1pPr>
            <a:lvl3pPr marL="914400" indent="0">
              <a:buNone/>
              <a:defRPr/>
            </a:lvl3pPr>
          </a:lstStyle>
          <a:p>
            <a:pPr lvl="0"/>
            <a:r>
              <a:rPr lang="fi-FI" dirty="0"/>
              <a:t>4</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7597" y="244510"/>
            <a:ext cx="1533866" cy="700466"/>
          </a:xfrm>
          <a:prstGeom prst="rect">
            <a:avLst/>
          </a:prstGeom>
        </p:spPr>
      </p:pic>
    </p:spTree>
    <p:extLst>
      <p:ext uri="{BB962C8B-B14F-4D97-AF65-F5344CB8AC3E}">
        <p14:creationId xmlns:p14="http://schemas.microsoft.com/office/powerpoint/2010/main" val="368158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nsi 6">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1050" y="-1"/>
            <a:ext cx="12248147" cy="6858001"/>
          </a:xfrm>
          <a:prstGeom prst="rect">
            <a:avLst/>
          </a:prstGeom>
        </p:spPr>
      </p:pic>
      <p:sp>
        <p:nvSpPr>
          <p:cNvPr id="3" name="Text Placeholder 2">
            <a:extLst>
              <a:ext uri="{FF2B5EF4-FFF2-40B4-BE49-F238E27FC236}">
                <a16:creationId xmlns:a16="http://schemas.microsoft.com/office/drawing/2014/main" id="{EFD92575-8717-4158-9020-25A4C565399C}"/>
              </a:ext>
            </a:extLst>
          </p:cNvPr>
          <p:cNvSpPr>
            <a:spLocks noGrp="1"/>
          </p:cNvSpPr>
          <p:nvPr>
            <p:ph type="body" sz="quarter" idx="10" hasCustomPrompt="1"/>
          </p:nvPr>
        </p:nvSpPr>
        <p:spPr>
          <a:xfrm>
            <a:off x="3108901" y="4034296"/>
            <a:ext cx="5468874" cy="778335"/>
          </a:xfrm>
        </p:spPr>
        <p:txBody>
          <a:bodyPr/>
          <a:lstStyle>
            <a:lvl1pPr marL="0" indent="0" algn="ctr">
              <a:buNone/>
              <a:defRPr sz="4000" b="1" baseline="0">
                <a:solidFill>
                  <a:schemeClr val="bg1"/>
                </a:solidFill>
              </a:defRPr>
            </a:lvl1pPr>
          </a:lstStyle>
          <a:p>
            <a:pPr lvl="0"/>
            <a:r>
              <a:rPr lang="fi-FI" dirty="0"/>
              <a:t>Lisää otsikko tähän esimerkiksi kolmelle riville</a:t>
            </a:r>
          </a:p>
        </p:txBody>
      </p:sp>
      <p:sp>
        <p:nvSpPr>
          <p:cNvPr id="6" name="Text Placeholder 5">
            <a:extLst>
              <a:ext uri="{FF2B5EF4-FFF2-40B4-BE49-F238E27FC236}">
                <a16:creationId xmlns:a16="http://schemas.microsoft.com/office/drawing/2014/main" id="{175A15F1-C8A9-4735-A701-FD391EEC1705}"/>
              </a:ext>
            </a:extLst>
          </p:cNvPr>
          <p:cNvSpPr>
            <a:spLocks noGrp="1"/>
          </p:cNvSpPr>
          <p:nvPr>
            <p:ph type="body" sz="quarter" idx="11" hasCustomPrompt="1"/>
          </p:nvPr>
        </p:nvSpPr>
        <p:spPr>
          <a:xfrm>
            <a:off x="3108901" y="6182272"/>
            <a:ext cx="6452195" cy="435096"/>
          </a:xfrm>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Lisää</a:t>
            </a:r>
            <a:r>
              <a:rPr lang="en-US" dirty="0"/>
              <a:t> </a:t>
            </a:r>
            <a:r>
              <a:rPr lang="en-US" dirty="0" err="1"/>
              <a:t>alaotsikko</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7597" y="244510"/>
            <a:ext cx="1533866" cy="700466"/>
          </a:xfrm>
          <a:prstGeom prst="rect">
            <a:avLst/>
          </a:prstGeom>
        </p:spPr>
      </p:pic>
    </p:spTree>
    <p:extLst>
      <p:ext uri="{BB962C8B-B14F-4D97-AF65-F5344CB8AC3E}">
        <p14:creationId xmlns:p14="http://schemas.microsoft.com/office/powerpoint/2010/main" val="4112939481"/>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sessi 3">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00063" y="414338"/>
            <a:ext cx="9288919" cy="1109662"/>
          </a:xfrm>
        </p:spPr>
        <p:txBody>
          <a:bodyPr/>
          <a:lstStyle>
            <a:lvl1pPr marL="0" indent="0">
              <a:buNone/>
              <a:defRPr sz="4400" b="1" baseline="0"/>
            </a:lvl1pPr>
          </a:lstStyle>
          <a:p>
            <a:pPr lvl="0"/>
            <a:r>
              <a:rPr lang="fi-FI" dirty="0"/>
              <a:t>Lisää otsikko  </a:t>
            </a:r>
          </a:p>
        </p:txBody>
      </p:sp>
      <p:cxnSp>
        <p:nvCxnSpPr>
          <p:cNvPr id="6" name="Straight Connector 5"/>
          <p:cNvCxnSpPr/>
          <p:nvPr userDrawn="1"/>
        </p:nvCxnSpPr>
        <p:spPr>
          <a:xfrm>
            <a:off x="491223" y="2146349"/>
            <a:ext cx="11210240" cy="25400"/>
          </a:xfrm>
          <a:prstGeom prst="line">
            <a:avLst/>
          </a:prstGeom>
          <a:ln w="76200">
            <a:solidFill>
              <a:schemeClr val="accent1"/>
            </a:solidFill>
          </a:ln>
        </p:spPr>
        <p:style>
          <a:lnRef idx="3">
            <a:schemeClr val="dk1"/>
          </a:lnRef>
          <a:fillRef idx="0">
            <a:schemeClr val="dk1"/>
          </a:fillRef>
          <a:effectRef idx="2">
            <a:schemeClr val="dk1"/>
          </a:effectRef>
          <a:fontRef idx="minor">
            <a:schemeClr val="tx1"/>
          </a:fontRef>
        </p:style>
      </p:cxnSp>
      <p:sp>
        <p:nvSpPr>
          <p:cNvPr id="7" name="Oval 6"/>
          <p:cNvSpPr/>
          <p:nvPr userDrawn="1"/>
        </p:nvSpPr>
        <p:spPr>
          <a:xfrm>
            <a:off x="965293" y="1879710"/>
            <a:ext cx="933216" cy="93321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6000" b="1" dirty="0"/>
          </a:p>
        </p:txBody>
      </p:sp>
      <p:sp>
        <p:nvSpPr>
          <p:cNvPr id="11" name="Text Placeholder 10"/>
          <p:cNvSpPr>
            <a:spLocks noGrp="1"/>
          </p:cNvSpPr>
          <p:nvPr>
            <p:ph type="body" sz="quarter" idx="11" hasCustomPrompt="1"/>
          </p:nvPr>
        </p:nvSpPr>
        <p:spPr>
          <a:xfrm>
            <a:off x="1277797" y="2004402"/>
            <a:ext cx="620712" cy="531812"/>
          </a:xfrm>
        </p:spPr>
        <p:txBody>
          <a:bodyPr/>
          <a:lstStyle>
            <a:lvl1pPr marL="0" indent="0">
              <a:buNone/>
              <a:defRPr sz="4400" b="1">
                <a:solidFill>
                  <a:schemeClr val="bg1"/>
                </a:solidFill>
              </a:defRPr>
            </a:lvl1pPr>
            <a:lvl3pPr marL="914400" indent="0">
              <a:buNone/>
              <a:defRPr/>
            </a:lvl3pPr>
          </a:lstStyle>
          <a:p>
            <a:pPr lvl="0"/>
            <a:r>
              <a:rPr lang="fi-FI" dirty="0"/>
              <a:t>A</a:t>
            </a:r>
          </a:p>
        </p:txBody>
      </p:sp>
      <p:sp>
        <p:nvSpPr>
          <p:cNvPr id="23" name="Text Placeholder 22"/>
          <p:cNvSpPr>
            <a:spLocks noGrp="1"/>
          </p:cNvSpPr>
          <p:nvPr>
            <p:ph type="body" sz="quarter" idx="14" hasCustomPrompt="1"/>
          </p:nvPr>
        </p:nvSpPr>
        <p:spPr>
          <a:xfrm>
            <a:off x="640081" y="3273040"/>
            <a:ext cx="1554478" cy="415745"/>
          </a:xfrm>
        </p:spPr>
        <p:txBody>
          <a:bodyPr/>
          <a:lstStyle>
            <a:lvl1pPr marL="0" indent="0">
              <a:buNone/>
              <a:defRPr sz="2400" b="1" baseline="0"/>
            </a:lvl1pPr>
          </a:lstStyle>
          <a:p>
            <a:pPr lvl="0"/>
            <a:r>
              <a:rPr lang="fi-FI" dirty="0"/>
              <a:t>Lisää otsikko</a:t>
            </a:r>
          </a:p>
        </p:txBody>
      </p:sp>
      <p:sp>
        <p:nvSpPr>
          <p:cNvPr id="27" name="Text Placeholder 26"/>
          <p:cNvSpPr>
            <a:spLocks noGrp="1"/>
          </p:cNvSpPr>
          <p:nvPr>
            <p:ph type="body" sz="quarter" idx="17" hasCustomPrompt="1"/>
          </p:nvPr>
        </p:nvSpPr>
        <p:spPr>
          <a:xfrm>
            <a:off x="640080" y="4148899"/>
            <a:ext cx="1554479" cy="2195339"/>
          </a:xfrm>
        </p:spPr>
        <p:txBody>
          <a:bodyPr/>
          <a:lstStyle>
            <a:lvl1pPr marL="285750" indent="-285750">
              <a:buFont typeface="Arial" panose="020B0604020202020204" pitchFamily="34" charset="0"/>
              <a:buChar char="•"/>
              <a:defRPr sz="1600"/>
            </a:lvl1pPr>
          </a:lstStyle>
          <a:p>
            <a:pPr lvl="0"/>
            <a:r>
              <a:rPr lang="en-US" dirty="0" err="1"/>
              <a:t>lisää</a:t>
            </a:r>
            <a:r>
              <a:rPr lang="en-US" dirty="0"/>
              <a:t> </a:t>
            </a:r>
            <a:r>
              <a:rPr lang="en-US" dirty="0" err="1"/>
              <a:t>tekstiä</a:t>
            </a:r>
            <a:endParaRPr lang="fi-FI" dirty="0"/>
          </a:p>
        </p:txBody>
      </p:sp>
      <p:sp>
        <p:nvSpPr>
          <p:cNvPr id="32" name="Text Placeholder 22"/>
          <p:cNvSpPr>
            <a:spLocks noGrp="1"/>
          </p:cNvSpPr>
          <p:nvPr>
            <p:ph type="body" sz="quarter" idx="28" hasCustomPrompt="1"/>
          </p:nvPr>
        </p:nvSpPr>
        <p:spPr>
          <a:xfrm>
            <a:off x="2957981" y="3255633"/>
            <a:ext cx="1554478" cy="415745"/>
          </a:xfrm>
        </p:spPr>
        <p:txBody>
          <a:bodyPr/>
          <a:lstStyle>
            <a:lvl1pPr marL="0" indent="0">
              <a:buNone/>
              <a:defRPr sz="2400" b="1" baseline="0"/>
            </a:lvl1pPr>
          </a:lstStyle>
          <a:p>
            <a:pPr lvl="0"/>
            <a:r>
              <a:rPr lang="fi-FI" dirty="0"/>
              <a:t>Lisää otsikko</a:t>
            </a:r>
          </a:p>
        </p:txBody>
      </p:sp>
      <p:sp>
        <p:nvSpPr>
          <p:cNvPr id="33" name="Text Placeholder 26"/>
          <p:cNvSpPr>
            <a:spLocks noGrp="1"/>
          </p:cNvSpPr>
          <p:nvPr>
            <p:ph type="body" sz="quarter" idx="29" hasCustomPrompt="1"/>
          </p:nvPr>
        </p:nvSpPr>
        <p:spPr>
          <a:xfrm>
            <a:off x="2957980" y="4131492"/>
            <a:ext cx="1554479" cy="2195339"/>
          </a:xfrm>
        </p:spPr>
        <p:txBody>
          <a:bodyPr/>
          <a:lstStyle>
            <a:lvl1pPr marL="285750" indent="-285750">
              <a:buFont typeface="Arial" panose="020B0604020202020204" pitchFamily="34" charset="0"/>
              <a:buChar char="•"/>
              <a:defRPr sz="1600"/>
            </a:lvl1pPr>
          </a:lstStyle>
          <a:p>
            <a:pPr lvl="0"/>
            <a:r>
              <a:rPr lang="en-US" dirty="0" err="1"/>
              <a:t>lisää</a:t>
            </a:r>
            <a:r>
              <a:rPr lang="en-US" dirty="0"/>
              <a:t> </a:t>
            </a:r>
            <a:r>
              <a:rPr lang="en-US" dirty="0" err="1"/>
              <a:t>tekstiä</a:t>
            </a:r>
            <a:endParaRPr lang="fi-FI" dirty="0"/>
          </a:p>
        </p:txBody>
      </p:sp>
      <p:sp>
        <p:nvSpPr>
          <p:cNvPr id="35" name="Text Placeholder 22"/>
          <p:cNvSpPr>
            <a:spLocks noGrp="1"/>
          </p:cNvSpPr>
          <p:nvPr>
            <p:ph type="body" sz="quarter" idx="30" hasCustomPrompt="1"/>
          </p:nvPr>
        </p:nvSpPr>
        <p:spPr>
          <a:xfrm>
            <a:off x="5301270" y="3273040"/>
            <a:ext cx="1554478" cy="415745"/>
          </a:xfrm>
        </p:spPr>
        <p:txBody>
          <a:bodyPr/>
          <a:lstStyle>
            <a:lvl1pPr marL="0" indent="0">
              <a:buNone/>
              <a:defRPr sz="2400" b="1" baseline="0"/>
            </a:lvl1pPr>
          </a:lstStyle>
          <a:p>
            <a:pPr lvl="0"/>
            <a:r>
              <a:rPr lang="fi-FI" dirty="0"/>
              <a:t>Lisää otsikko</a:t>
            </a:r>
          </a:p>
        </p:txBody>
      </p:sp>
      <p:sp>
        <p:nvSpPr>
          <p:cNvPr id="36" name="Text Placeholder 26"/>
          <p:cNvSpPr>
            <a:spLocks noGrp="1"/>
          </p:cNvSpPr>
          <p:nvPr>
            <p:ph type="body" sz="quarter" idx="31" hasCustomPrompt="1"/>
          </p:nvPr>
        </p:nvSpPr>
        <p:spPr>
          <a:xfrm>
            <a:off x="5301269" y="4148899"/>
            <a:ext cx="1554479" cy="2195339"/>
          </a:xfrm>
        </p:spPr>
        <p:txBody>
          <a:bodyPr/>
          <a:lstStyle>
            <a:lvl1pPr marL="285750" indent="-285750">
              <a:buFont typeface="Arial" panose="020B0604020202020204" pitchFamily="34" charset="0"/>
              <a:buChar char="•"/>
              <a:defRPr sz="1600"/>
            </a:lvl1pPr>
          </a:lstStyle>
          <a:p>
            <a:pPr lvl="0"/>
            <a:r>
              <a:rPr lang="en-US" dirty="0" err="1"/>
              <a:t>lisää</a:t>
            </a:r>
            <a:r>
              <a:rPr lang="en-US" dirty="0"/>
              <a:t> </a:t>
            </a:r>
            <a:r>
              <a:rPr lang="en-US" dirty="0" err="1"/>
              <a:t>tekstiä</a:t>
            </a:r>
            <a:endParaRPr lang="fi-FI" dirty="0"/>
          </a:p>
        </p:txBody>
      </p:sp>
      <p:sp>
        <p:nvSpPr>
          <p:cNvPr id="38" name="Text Placeholder 22"/>
          <p:cNvSpPr>
            <a:spLocks noGrp="1"/>
          </p:cNvSpPr>
          <p:nvPr>
            <p:ph type="body" sz="quarter" idx="32" hasCustomPrompt="1"/>
          </p:nvPr>
        </p:nvSpPr>
        <p:spPr>
          <a:xfrm>
            <a:off x="7674967" y="3273040"/>
            <a:ext cx="1554478" cy="415745"/>
          </a:xfrm>
        </p:spPr>
        <p:txBody>
          <a:bodyPr/>
          <a:lstStyle>
            <a:lvl1pPr marL="0" indent="0">
              <a:buNone/>
              <a:defRPr sz="2400" b="1" baseline="0"/>
            </a:lvl1pPr>
          </a:lstStyle>
          <a:p>
            <a:pPr lvl="0"/>
            <a:r>
              <a:rPr lang="fi-FI" dirty="0"/>
              <a:t>Lisää otsikko</a:t>
            </a:r>
          </a:p>
        </p:txBody>
      </p:sp>
      <p:sp>
        <p:nvSpPr>
          <p:cNvPr id="39" name="Text Placeholder 26"/>
          <p:cNvSpPr>
            <a:spLocks noGrp="1"/>
          </p:cNvSpPr>
          <p:nvPr>
            <p:ph type="body" sz="quarter" idx="33" hasCustomPrompt="1"/>
          </p:nvPr>
        </p:nvSpPr>
        <p:spPr>
          <a:xfrm>
            <a:off x="7674966" y="4148899"/>
            <a:ext cx="1554479" cy="2195339"/>
          </a:xfrm>
        </p:spPr>
        <p:txBody>
          <a:bodyPr/>
          <a:lstStyle>
            <a:lvl1pPr marL="285750" indent="-285750">
              <a:buFont typeface="Arial" panose="020B0604020202020204" pitchFamily="34" charset="0"/>
              <a:buChar char="•"/>
              <a:defRPr sz="1600"/>
            </a:lvl1pPr>
          </a:lstStyle>
          <a:p>
            <a:pPr lvl="0"/>
            <a:r>
              <a:rPr lang="en-US" dirty="0" err="1"/>
              <a:t>lisää</a:t>
            </a:r>
            <a:r>
              <a:rPr lang="en-US" dirty="0"/>
              <a:t> </a:t>
            </a:r>
            <a:r>
              <a:rPr lang="en-US" dirty="0" err="1"/>
              <a:t>tekstiä</a:t>
            </a:r>
            <a:endParaRPr lang="fi-FI" dirty="0"/>
          </a:p>
        </p:txBody>
      </p:sp>
      <p:sp>
        <p:nvSpPr>
          <p:cNvPr id="41" name="Text Placeholder 22"/>
          <p:cNvSpPr>
            <a:spLocks noGrp="1"/>
          </p:cNvSpPr>
          <p:nvPr>
            <p:ph type="body" sz="quarter" idx="34" hasCustomPrompt="1"/>
          </p:nvPr>
        </p:nvSpPr>
        <p:spPr>
          <a:xfrm>
            <a:off x="10015370" y="3255633"/>
            <a:ext cx="1554478" cy="415745"/>
          </a:xfrm>
        </p:spPr>
        <p:txBody>
          <a:bodyPr/>
          <a:lstStyle>
            <a:lvl1pPr marL="0" indent="0">
              <a:buNone/>
              <a:defRPr sz="2400" b="1" baseline="0"/>
            </a:lvl1pPr>
          </a:lstStyle>
          <a:p>
            <a:pPr lvl="0"/>
            <a:r>
              <a:rPr lang="fi-FI" dirty="0"/>
              <a:t>Lisää otsikko</a:t>
            </a:r>
          </a:p>
        </p:txBody>
      </p:sp>
      <p:sp>
        <p:nvSpPr>
          <p:cNvPr id="42" name="Text Placeholder 26"/>
          <p:cNvSpPr>
            <a:spLocks noGrp="1"/>
          </p:cNvSpPr>
          <p:nvPr>
            <p:ph type="body" sz="quarter" idx="35" hasCustomPrompt="1"/>
          </p:nvPr>
        </p:nvSpPr>
        <p:spPr>
          <a:xfrm>
            <a:off x="10015369" y="4131492"/>
            <a:ext cx="1554479" cy="2195339"/>
          </a:xfrm>
        </p:spPr>
        <p:txBody>
          <a:bodyPr/>
          <a:lstStyle>
            <a:lvl1pPr marL="285750" indent="-285750">
              <a:buFont typeface="Arial" panose="020B0604020202020204" pitchFamily="34" charset="0"/>
              <a:buChar char="•"/>
              <a:defRPr sz="1600"/>
            </a:lvl1pPr>
          </a:lstStyle>
          <a:p>
            <a:pPr lvl="0"/>
            <a:r>
              <a:rPr lang="en-US" dirty="0" err="1"/>
              <a:t>lisää</a:t>
            </a:r>
            <a:r>
              <a:rPr lang="en-US" dirty="0"/>
              <a:t> </a:t>
            </a:r>
            <a:r>
              <a:rPr lang="en-US" dirty="0" err="1"/>
              <a:t>tekstiä</a:t>
            </a:r>
            <a:endParaRPr lang="fi-FI" dirty="0"/>
          </a:p>
        </p:txBody>
      </p:sp>
      <p:sp>
        <p:nvSpPr>
          <p:cNvPr id="55" name="Oval 54"/>
          <p:cNvSpPr/>
          <p:nvPr userDrawn="1"/>
        </p:nvSpPr>
        <p:spPr>
          <a:xfrm>
            <a:off x="3305795" y="1914002"/>
            <a:ext cx="933216" cy="93321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6000" b="1" dirty="0"/>
          </a:p>
        </p:txBody>
      </p:sp>
      <p:sp>
        <p:nvSpPr>
          <p:cNvPr id="56" name="Text Placeholder 10"/>
          <p:cNvSpPr>
            <a:spLocks noGrp="1"/>
          </p:cNvSpPr>
          <p:nvPr>
            <p:ph type="body" sz="quarter" idx="18" hasCustomPrompt="1"/>
          </p:nvPr>
        </p:nvSpPr>
        <p:spPr>
          <a:xfrm>
            <a:off x="3618299" y="2038694"/>
            <a:ext cx="620712" cy="531812"/>
          </a:xfrm>
        </p:spPr>
        <p:txBody>
          <a:bodyPr/>
          <a:lstStyle>
            <a:lvl1pPr marL="0" indent="0">
              <a:buNone/>
              <a:defRPr sz="4400" b="1">
                <a:solidFill>
                  <a:schemeClr val="bg1"/>
                </a:solidFill>
              </a:defRPr>
            </a:lvl1pPr>
            <a:lvl3pPr marL="914400" indent="0">
              <a:buNone/>
              <a:defRPr/>
            </a:lvl3pPr>
          </a:lstStyle>
          <a:p>
            <a:pPr lvl="0"/>
            <a:r>
              <a:rPr lang="fi-FI" dirty="0"/>
              <a:t>B</a:t>
            </a:r>
          </a:p>
        </p:txBody>
      </p:sp>
      <p:sp>
        <p:nvSpPr>
          <p:cNvPr id="60" name="Oval 59"/>
          <p:cNvSpPr/>
          <p:nvPr userDrawn="1"/>
        </p:nvSpPr>
        <p:spPr>
          <a:xfrm>
            <a:off x="5613995" y="1909325"/>
            <a:ext cx="933216" cy="93321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6000" b="1" dirty="0"/>
          </a:p>
        </p:txBody>
      </p:sp>
      <p:sp>
        <p:nvSpPr>
          <p:cNvPr id="61" name="Text Placeholder 10"/>
          <p:cNvSpPr>
            <a:spLocks noGrp="1"/>
          </p:cNvSpPr>
          <p:nvPr>
            <p:ph type="body" sz="quarter" idx="21" hasCustomPrompt="1"/>
          </p:nvPr>
        </p:nvSpPr>
        <p:spPr>
          <a:xfrm>
            <a:off x="5926499" y="2034017"/>
            <a:ext cx="620712" cy="531812"/>
          </a:xfrm>
        </p:spPr>
        <p:txBody>
          <a:bodyPr/>
          <a:lstStyle>
            <a:lvl1pPr marL="0" indent="0">
              <a:buNone/>
              <a:defRPr sz="4400" b="1">
                <a:solidFill>
                  <a:schemeClr val="bg1"/>
                </a:solidFill>
              </a:defRPr>
            </a:lvl1pPr>
            <a:lvl3pPr marL="914400" indent="0">
              <a:buNone/>
              <a:defRPr/>
            </a:lvl3pPr>
          </a:lstStyle>
          <a:p>
            <a:pPr lvl="0"/>
            <a:r>
              <a:rPr lang="fi-FI" dirty="0"/>
              <a:t>C</a:t>
            </a:r>
          </a:p>
        </p:txBody>
      </p:sp>
      <p:sp>
        <p:nvSpPr>
          <p:cNvPr id="65" name="Oval 64"/>
          <p:cNvSpPr/>
          <p:nvPr userDrawn="1"/>
        </p:nvSpPr>
        <p:spPr>
          <a:xfrm>
            <a:off x="8013792" y="1909657"/>
            <a:ext cx="933216" cy="93321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6000" b="1" dirty="0"/>
          </a:p>
        </p:txBody>
      </p:sp>
      <p:sp>
        <p:nvSpPr>
          <p:cNvPr id="66" name="Text Placeholder 10"/>
          <p:cNvSpPr>
            <a:spLocks noGrp="1"/>
          </p:cNvSpPr>
          <p:nvPr>
            <p:ph type="body" sz="quarter" idx="24" hasCustomPrompt="1"/>
          </p:nvPr>
        </p:nvSpPr>
        <p:spPr>
          <a:xfrm>
            <a:off x="8326296" y="2034349"/>
            <a:ext cx="620712" cy="531812"/>
          </a:xfrm>
        </p:spPr>
        <p:txBody>
          <a:bodyPr/>
          <a:lstStyle>
            <a:lvl1pPr marL="0" indent="0">
              <a:buNone/>
              <a:defRPr sz="4400" b="1">
                <a:solidFill>
                  <a:schemeClr val="bg1"/>
                </a:solidFill>
              </a:defRPr>
            </a:lvl1pPr>
            <a:lvl3pPr marL="914400" indent="0">
              <a:buNone/>
              <a:defRPr/>
            </a:lvl3pPr>
          </a:lstStyle>
          <a:p>
            <a:pPr lvl="0"/>
            <a:r>
              <a:rPr lang="fi-FI" dirty="0"/>
              <a:t>D</a:t>
            </a:r>
          </a:p>
        </p:txBody>
      </p:sp>
      <p:sp>
        <p:nvSpPr>
          <p:cNvPr id="70" name="Oval 69"/>
          <p:cNvSpPr/>
          <p:nvPr userDrawn="1"/>
        </p:nvSpPr>
        <p:spPr>
          <a:xfrm>
            <a:off x="10361033" y="1915186"/>
            <a:ext cx="933216" cy="93321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6000" b="1" dirty="0"/>
          </a:p>
        </p:txBody>
      </p:sp>
      <p:sp>
        <p:nvSpPr>
          <p:cNvPr id="71" name="Text Placeholder 10"/>
          <p:cNvSpPr>
            <a:spLocks noGrp="1"/>
          </p:cNvSpPr>
          <p:nvPr>
            <p:ph type="body" sz="quarter" idx="27"/>
          </p:nvPr>
        </p:nvSpPr>
        <p:spPr>
          <a:xfrm>
            <a:off x="10673537" y="2039878"/>
            <a:ext cx="620712" cy="531812"/>
          </a:xfrm>
        </p:spPr>
        <p:txBody>
          <a:bodyPr/>
          <a:lstStyle>
            <a:lvl1pPr marL="0" indent="0">
              <a:buNone/>
              <a:defRPr sz="4400" b="1">
                <a:solidFill>
                  <a:schemeClr val="bg1"/>
                </a:solidFill>
              </a:defRPr>
            </a:lvl1pPr>
            <a:lvl3pPr marL="914400" indent="0">
              <a:buNone/>
              <a:defRPr/>
            </a:lvl3pPr>
          </a:lstStyle>
          <a:p>
            <a:pPr lvl="0"/>
            <a:r>
              <a:rPr lang="fi-FI" dirty="0"/>
              <a:t>E</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7597" y="244510"/>
            <a:ext cx="1533866" cy="700466"/>
          </a:xfrm>
          <a:prstGeom prst="rect">
            <a:avLst/>
          </a:prstGeom>
        </p:spPr>
      </p:pic>
    </p:spTree>
    <p:extLst>
      <p:ext uri="{BB962C8B-B14F-4D97-AF65-F5344CB8AC3E}">
        <p14:creationId xmlns:p14="http://schemas.microsoft.com/office/powerpoint/2010/main" val="20764860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go 1">
    <p:bg>
      <p:bgPr>
        <a:solidFill>
          <a:srgbClr val="363534"/>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43505235-2FB9-4253-9FF2-54768EF1D6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7701" y="1613675"/>
            <a:ext cx="7089662" cy="3240031"/>
          </a:xfrm>
          <a:prstGeom prst="rect">
            <a:avLst/>
          </a:prstGeom>
        </p:spPr>
      </p:pic>
    </p:spTree>
    <p:extLst>
      <p:ext uri="{BB962C8B-B14F-4D97-AF65-F5344CB8AC3E}">
        <p14:creationId xmlns:p14="http://schemas.microsoft.com/office/powerpoint/2010/main" val="2468367419"/>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äyntikortti">
    <p:bg>
      <p:bgPr>
        <a:solidFill>
          <a:schemeClr val="accent2"/>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1C1EDA0C-E326-4529-BADF-6C683AA2D48A}"/>
              </a:ext>
            </a:extLst>
          </p:cNvPr>
          <p:cNvPicPr>
            <a:picLocks noChangeAspect="1"/>
          </p:cNvPicPr>
          <p:nvPr userDrawn="1"/>
        </p:nvPicPr>
        <p:blipFill>
          <a:blip r:embed="rId2"/>
          <a:stretch>
            <a:fillRect/>
          </a:stretch>
        </p:blipFill>
        <p:spPr>
          <a:xfrm>
            <a:off x="7403977" y="1776258"/>
            <a:ext cx="3311371" cy="3305479"/>
          </a:xfrm>
          <a:prstGeom prst="rect">
            <a:avLst/>
          </a:prstGeom>
        </p:spPr>
      </p:pic>
      <p:sp>
        <p:nvSpPr>
          <p:cNvPr id="3" name="Picture Placeholder 2">
            <a:extLst>
              <a:ext uri="{FF2B5EF4-FFF2-40B4-BE49-F238E27FC236}">
                <a16:creationId xmlns:a16="http://schemas.microsoft.com/office/drawing/2014/main" id="{3B3812FC-D748-4018-82CA-0227CEAD3B8A}"/>
              </a:ext>
            </a:extLst>
          </p:cNvPr>
          <p:cNvSpPr>
            <a:spLocks noGrp="1"/>
          </p:cNvSpPr>
          <p:nvPr>
            <p:ph type="pic" sz="quarter" idx="10" hasCustomPrompt="1"/>
          </p:nvPr>
        </p:nvSpPr>
        <p:spPr>
          <a:xfrm>
            <a:off x="1261279" y="2070890"/>
            <a:ext cx="2120900" cy="2716213"/>
          </a:xfrm>
        </p:spPr>
        <p:txBody>
          <a:bodyPr/>
          <a:lstStyle>
            <a:lvl1pPr marL="0" indent="0">
              <a:buNone/>
              <a:defRPr sz="1400"/>
            </a:lvl1pPr>
          </a:lstStyle>
          <a:p>
            <a:br>
              <a:rPr lang="fi-FI" dirty="0"/>
            </a:br>
            <a:br>
              <a:rPr lang="fi-FI" dirty="0"/>
            </a:br>
            <a:br>
              <a:rPr lang="fi-FI" dirty="0"/>
            </a:br>
            <a:br>
              <a:rPr lang="fi-FI" dirty="0"/>
            </a:br>
            <a:br>
              <a:rPr lang="fi-FI" dirty="0"/>
            </a:br>
            <a:r>
              <a:rPr lang="fi-FI" dirty="0"/>
              <a:t>Syötä käyntikorttikuva tähän.</a:t>
            </a:r>
          </a:p>
        </p:txBody>
      </p:sp>
      <p:sp>
        <p:nvSpPr>
          <p:cNvPr id="6" name="Text Placeholder 5">
            <a:extLst>
              <a:ext uri="{FF2B5EF4-FFF2-40B4-BE49-F238E27FC236}">
                <a16:creationId xmlns:a16="http://schemas.microsoft.com/office/drawing/2014/main" id="{5CB2B8B7-4161-43D8-94FB-F739C4BEF6F3}"/>
              </a:ext>
            </a:extLst>
          </p:cNvPr>
          <p:cNvSpPr>
            <a:spLocks noGrp="1"/>
          </p:cNvSpPr>
          <p:nvPr>
            <p:ph type="body" sz="quarter" idx="11" hasCustomPrompt="1"/>
          </p:nvPr>
        </p:nvSpPr>
        <p:spPr>
          <a:xfrm>
            <a:off x="3697364" y="2716814"/>
            <a:ext cx="3311525" cy="1712913"/>
          </a:xfrm>
        </p:spPr>
        <p:txBody>
          <a:bodyPr/>
          <a:lstStyle>
            <a:lvl1pPr marL="0" indent="0">
              <a:buNone/>
              <a:defRPr sz="1600" b="1">
                <a:solidFill>
                  <a:schemeClr val="tx2"/>
                </a:solidFill>
              </a:defRPr>
            </a:lvl1pPr>
          </a:lstStyle>
          <a:p>
            <a:pPr lvl="0"/>
            <a:r>
              <a:rPr lang="en-US" dirty="0"/>
              <a:t>Ota </a:t>
            </a:r>
            <a:r>
              <a:rPr lang="en-US" dirty="0" err="1"/>
              <a:t>yhteyttä</a:t>
            </a:r>
            <a:r>
              <a:rPr lang="en-US" dirty="0"/>
              <a:t>! </a:t>
            </a:r>
            <a:br>
              <a:rPr lang="en-US" dirty="0"/>
            </a:br>
            <a:br>
              <a:rPr lang="en-US" dirty="0"/>
            </a:br>
            <a:r>
              <a:rPr lang="en-US" dirty="0" err="1"/>
              <a:t>Nimi</a:t>
            </a:r>
            <a:br>
              <a:rPr lang="en-US" dirty="0"/>
            </a:br>
            <a:r>
              <a:rPr lang="en-US" dirty="0" err="1"/>
              <a:t>Sähköposti</a:t>
            </a:r>
            <a:br>
              <a:rPr lang="en-US" dirty="0"/>
            </a:br>
            <a:r>
              <a:rPr lang="en-US" dirty="0" err="1"/>
              <a:t>Puhelinnumero</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848" y="247206"/>
            <a:ext cx="1533600" cy="700867"/>
          </a:xfrm>
          <a:prstGeom prst="rect">
            <a:avLst/>
          </a:prstGeom>
        </p:spPr>
      </p:pic>
    </p:spTree>
    <p:extLst>
      <p:ext uri="{BB962C8B-B14F-4D97-AF65-F5344CB8AC3E}">
        <p14:creationId xmlns:p14="http://schemas.microsoft.com/office/powerpoint/2010/main" val="2257533445"/>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äyntikortti 2">
    <p:bg>
      <p:bgPr>
        <a:solidFill>
          <a:srgbClr val="363534"/>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1C1EDA0C-E326-4529-BADF-6C683AA2D48A}"/>
              </a:ext>
            </a:extLst>
          </p:cNvPr>
          <p:cNvPicPr>
            <a:picLocks noChangeAspect="1"/>
          </p:cNvPicPr>
          <p:nvPr userDrawn="1"/>
        </p:nvPicPr>
        <p:blipFill>
          <a:blip r:embed="rId2"/>
          <a:stretch>
            <a:fillRect/>
          </a:stretch>
        </p:blipFill>
        <p:spPr>
          <a:xfrm>
            <a:off x="7403977" y="1776258"/>
            <a:ext cx="3311371" cy="3305479"/>
          </a:xfrm>
          <a:prstGeom prst="rect">
            <a:avLst/>
          </a:prstGeom>
        </p:spPr>
      </p:pic>
      <p:sp>
        <p:nvSpPr>
          <p:cNvPr id="3" name="Picture Placeholder 2">
            <a:extLst>
              <a:ext uri="{FF2B5EF4-FFF2-40B4-BE49-F238E27FC236}">
                <a16:creationId xmlns:a16="http://schemas.microsoft.com/office/drawing/2014/main" id="{3B3812FC-D748-4018-82CA-0227CEAD3B8A}"/>
              </a:ext>
            </a:extLst>
          </p:cNvPr>
          <p:cNvSpPr>
            <a:spLocks noGrp="1"/>
          </p:cNvSpPr>
          <p:nvPr>
            <p:ph type="pic" sz="quarter" idx="10" hasCustomPrompt="1"/>
          </p:nvPr>
        </p:nvSpPr>
        <p:spPr>
          <a:xfrm>
            <a:off x="1261279" y="2070890"/>
            <a:ext cx="2120900" cy="2716213"/>
          </a:xfrm>
        </p:spPr>
        <p:txBody>
          <a:bodyPr/>
          <a:lstStyle>
            <a:lvl1pPr marL="0" indent="0">
              <a:buNone/>
              <a:defRPr sz="1400"/>
            </a:lvl1pPr>
          </a:lstStyle>
          <a:p>
            <a:br>
              <a:rPr lang="fi-FI" dirty="0"/>
            </a:br>
            <a:br>
              <a:rPr lang="fi-FI" dirty="0"/>
            </a:br>
            <a:br>
              <a:rPr lang="fi-FI" dirty="0"/>
            </a:br>
            <a:br>
              <a:rPr lang="fi-FI" dirty="0"/>
            </a:br>
            <a:br>
              <a:rPr lang="fi-FI" dirty="0"/>
            </a:br>
            <a:r>
              <a:rPr lang="fi-FI" dirty="0"/>
              <a:t>Syötä käyntikorttikuva tähän.</a:t>
            </a:r>
          </a:p>
        </p:txBody>
      </p:sp>
      <p:sp>
        <p:nvSpPr>
          <p:cNvPr id="6" name="Text Placeholder 5">
            <a:extLst>
              <a:ext uri="{FF2B5EF4-FFF2-40B4-BE49-F238E27FC236}">
                <a16:creationId xmlns:a16="http://schemas.microsoft.com/office/drawing/2014/main" id="{5CB2B8B7-4161-43D8-94FB-F739C4BEF6F3}"/>
              </a:ext>
            </a:extLst>
          </p:cNvPr>
          <p:cNvSpPr>
            <a:spLocks noGrp="1"/>
          </p:cNvSpPr>
          <p:nvPr>
            <p:ph type="body" sz="quarter" idx="11" hasCustomPrompt="1"/>
          </p:nvPr>
        </p:nvSpPr>
        <p:spPr>
          <a:xfrm>
            <a:off x="3697364" y="2716814"/>
            <a:ext cx="3311525" cy="1712913"/>
          </a:xfrm>
        </p:spPr>
        <p:txBody>
          <a:bodyPr/>
          <a:lstStyle>
            <a:lvl1pPr marL="0" indent="0">
              <a:buNone/>
              <a:defRPr sz="1600" b="1">
                <a:solidFill>
                  <a:schemeClr val="tx2"/>
                </a:solidFill>
              </a:defRPr>
            </a:lvl1pPr>
          </a:lstStyle>
          <a:p>
            <a:pPr lvl="0"/>
            <a:r>
              <a:rPr lang="en-US" dirty="0"/>
              <a:t>Ota </a:t>
            </a:r>
            <a:r>
              <a:rPr lang="en-US" dirty="0" err="1"/>
              <a:t>yhteyttä</a:t>
            </a:r>
            <a:r>
              <a:rPr lang="en-US" dirty="0"/>
              <a:t>! </a:t>
            </a:r>
            <a:br>
              <a:rPr lang="en-US" dirty="0"/>
            </a:br>
            <a:br>
              <a:rPr lang="en-US" dirty="0"/>
            </a:br>
            <a:r>
              <a:rPr lang="en-US" dirty="0" err="1"/>
              <a:t>Nimi</a:t>
            </a:r>
            <a:br>
              <a:rPr lang="en-US" dirty="0"/>
            </a:br>
            <a:r>
              <a:rPr lang="en-US" dirty="0" err="1"/>
              <a:t>Sähköposti</a:t>
            </a:r>
            <a:br>
              <a:rPr lang="en-US" dirty="0"/>
            </a:br>
            <a:r>
              <a:rPr lang="en-US" dirty="0" err="1"/>
              <a:t>Puhelinnumero</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848" y="247206"/>
            <a:ext cx="1533600" cy="700867"/>
          </a:xfrm>
          <a:prstGeom prst="rect">
            <a:avLst/>
          </a:prstGeom>
        </p:spPr>
      </p:pic>
    </p:spTree>
    <p:extLst>
      <p:ext uri="{BB962C8B-B14F-4D97-AF65-F5344CB8AC3E}">
        <p14:creationId xmlns:p14="http://schemas.microsoft.com/office/powerpoint/2010/main" val="1358844043"/>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iitos">
    <p:bg>
      <p:bgPr>
        <a:solidFill>
          <a:schemeClr val="accent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CB2B8B7-4161-43D8-94FB-F739C4BEF6F3}"/>
              </a:ext>
            </a:extLst>
          </p:cNvPr>
          <p:cNvSpPr>
            <a:spLocks noGrp="1"/>
          </p:cNvSpPr>
          <p:nvPr>
            <p:ph type="body" sz="quarter" idx="11" hasCustomPrompt="1"/>
          </p:nvPr>
        </p:nvSpPr>
        <p:spPr>
          <a:xfrm>
            <a:off x="1632013" y="2193031"/>
            <a:ext cx="5310326" cy="3115815"/>
          </a:xfrm>
        </p:spPr>
        <p:txBody>
          <a:bodyPr/>
          <a:lstStyle>
            <a:lvl1pPr marL="0" indent="0">
              <a:buNone/>
              <a:defRPr sz="14000" b="1">
                <a:solidFill>
                  <a:schemeClr val="tx2"/>
                </a:solidFill>
              </a:defRPr>
            </a:lvl1pPr>
          </a:lstStyle>
          <a:p>
            <a:pPr lvl="0"/>
            <a:r>
              <a:rPr lang="en-US" dirty="0" err="1"/>
              <a:t>Kiitos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7848" y="247206"/>
            <a:ext cx="1533600" cy="70086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1C1EDA0C-E326-4529-BADF-6C683AA2D48A}"/>
              </a:ext>
            </a:extLst>
          </p:cNvPr>
          <p:cNvPicPr>
            <a:picLocks noChangeAspect="1"/>
          </p:cNvPicPr>
          <p:nvPr userDrawn="1"/>
        </p:nvPicPr>
        <p:blipFill>
          <a:blip r:embed="rId3"/>
          <a:stretch>
            <a:fillRect/>
          </a:stretch>
        </p:blipFill>
        <p:spPr>
          <a:xfrm>
            <a:off x="7403977" y="1776258"/>
            <a:ext cx="3311371" cy="3305479"/>
          </a:xfrm>
          <a:prstGeom prst="rect">
            <a:avLst/>
          </a:prstGeom>
        </p:spPr>
      </p:pic>
    </p:spTree>
    <p:extLst>
      <p:ext uri="{BB962C8B-B14F-4D97-AF65-F5344CB8AC3E}">
        <p14:creationId xmlns:p14="http://schemas.microsoft.com/office/powerpoint/2010/main" val="1964317784"/>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iitos 2">
    <p:bg>
      <p:bgPr>
        <a:solidFill>
          <a:srgbClr val="363534"/>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CB2B8B7-4161-43D8-94FB-F739C4BEF6F3}"/>
              </a:ext>
            </a:extLst>
          </p:cNvPr>
          <p:cNvSpPr>
            <a:spLocks noGrp="1"/>
          </p:cNvSpPr>
          <p:nvPr>
            <p:ph type="body" sz="quarter" idx="11" hasCustomPrompt="1"/>
          </p:nvPr>
        </p:nvSpPr>
        <p:spPr>
          <a:xfrm>
            <a:off x="1632013" y="2193031"/>
            <a:ext cx="5310326" cy="3115815"/>
          </a:xfrm>
        </p:spPr>
        <p:txBody>
          <a:bodyPr/>
          <a:lstStyle>
            <a:lvl1pPr marL="0" indent="0">
              <a:buNone/>
              <a:defRPr sz="14000" b="1">
                <a:solidFill>
                  <a:schemeClr val="tx2"/>
                </a:solidFill>
              </a:defRPr>
            </a:lvl1pPr>
          </a:lstStyle>
          <a:p>
            <a:pPr lvl="0"/>
            <a:r>
              <a:rPr lang="en-US" dirty="0" err="1"/>
              <a:t>Kiitos</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7848" y="247206"/>
            <a:ext cx="1533600" cy="70086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1C1EDA0C-E326-4529-BADF-6C683AA2D48A}"/>
              </a:ext>
            </a:extLst>
          </p:cNvPr>
          <p:cNvPicPr>
            <a:picLocks noChangeAspect="1"/>
          </p:cNvPicPr>
          <p:nvPr userDrawn="1"/>
        </p:nvPicPr>
        <p:blipFill>
          <a:blip r:embed="rId3"/>
          <a:stretch>
            <a:fillRect/>
          </a:stretch>
        </p:blipFill>
        <p:spPr>
          <a:xfrm>
            <a:off x="7403977" y="1776258"/>
            <a:ext cx="3311371" cy="3305479"/>
          </a:xfrm>
          <a:prstGeom prst="rect">
            <a:avLst/>
          </a:prstGeom>
        </p:spPr>
      </p:pic>
    </p:spTree>
    <p:extLst>
      <p:ext uri="{BB962C8B-B14F-4D97-AF65-F5344CB8AC3E}">
        <p14:creationId xmlns:p14="http://schemas.microsoft.com/office/powerpoint/2010/main" val="3249085051"/>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E1BFB8-28E9-4A67-BC5D-DA39E0AA0336}"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51226-EB99-44C0-96D4-136FC1C06D84}" type="slidenum">
              <a:rPr lang="en-US" smtClean="0"/>
              <a:t>‹#›</a:t>
            </a:fld>
            <a:endParaRPr lang="en-US"/>
          </a:p>
        </p:txBody>
      </p:sp>
    </p:spTree>
    <p:extLst>
      <p:ext uri="{BB962C8B-B14F-4D97-AF65-F5344CB8AC3E}">
        <p14:creationId xmlns:p14="http://schemas.microsoft.com/office/powerpoint/2010/main" val="10149492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E1BFB8-28E9-4A67-BC5D-DA39E0AA0336}"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51226-EB99-44C0-96D4-136FC1C06D84}" type="slidenum">
              <a:rPr lang="en-US" smtClean="0"/>
              <a:t>‹#›</a:t>
            </a:fld>
            <a:endParaRPr lang="en-US"/>
          </a:p>
        </p:txBody>
      </p:sp>
    </p:spTree>
    <p:extLst>
      <p:ext uri="{BB962C8B-B14F-4D97-AF65-F5344CB8AC3E}">
        <p14:creationId xmlns:p14="http://schemas.microsoft.com/office/powerpoint/2010/main" val="31475783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Otsikko ja sisältö_kuva">
    <p:spTree>
      <p:nvGrpSpPr>
        <p:cNvPr id="1" name=""/>
        <p:cNvGrpSpPr/>
        <p:nvPr/>
      </p:nvGrpSpPr>
      <p:grpSpPr>
        <a:xfrm>
          <a:off x="0" y="0"/>
          <a:ext cx="0" cy="0"/>
          <a:chOff x="0" y="0"/>
          <a:chExt cx="0" cy="0"/>
        </a:xfrm>
      </p:grpSpPr>
      <p:sp>
        <p:nvSpPr>
          <p:cNvPr id="12" name="Kuvan paikkamerkki 2"/>
          <p:cNvSpPr>
            <a:spLocks noGrp="1"/>
          </p:cNvSpPr>
          <p:nvPr>
            <p:ph type="pic" idx="13"/>
          </p:nvPr>
        </p:nvSpPr>
        <p:spPr>
          <a:xfrm>
            <a:off x="288000" y="2109788"/>
            <a:ext cx="11616000" cy="4536000"/>
          </a:xfrm>
        </p:spPr>
        <p:txBody>
          <a:bodyPr/>
          <a:lstStyle>
            <a:lvl1pPr marL="0" indent="0">
              <a:buNone/>
              <a:defRPr sz="2683"/>
            </a:lvl1pPr>
            <a:lvl2pPr marL="383362" indent="0">
              <a:buNone/>
              <a:defRPr sz="2348"/>
            </a:lvl2pPr>
            <a:lvl3pPr marL="766724" indent="0">
              <a:buNone/>
              <a:defRPr sz="2012"/>
            </a:lvl3pPr>
            <a:lvl4pPr marL="1150087" indent="0">
              <a:buNone/>
              <a:defRPr sz="1677"/>
            </a:lvl4pPr>
            <a:lvl5pPr marL="1533449" indent="0">
              <a:buNone/>
              <a:defRPr sz="1677"/>
            </a:lvl5pPr>
            <a:lvl6pPr marL="1916811" indent="0">
              <a:buNone/>
              <a:defRPr sz="1677"/>
            </a:lvl6pPr>
            <a:lvl7pPr marL="2300173" indent="0">
              <a:buNone/>
              <a:defRPr sz="1677"/>
            </a:lvl7pPr>
            <a:lvl8pPr marL="2683535" indent="0">
              <a:buNone/>
              <a:defRPr sz="1677"/>
            </a:lvl8pPr>
            <a:lvl9pPr marL="3066898" indent="0">
              <a:buNone/>
              <a:defRPr sz="1677"/>
            </a:lvl9pPr>
          </a:lstStyle>
          <a:p>
            <a:r>
              <a:rPr lang="fi-FI" dirty="0"/>
              <a:t>Lisää kuva napsauttamalla kuvaketta</a:t>
            </a:r>
          </a:p>
        </p:txBody>
      </p:sp>
      <p:sp>
        <p:nvSpPr>
          <p:cNvPr id="2" name="Otsikko 1"/>
          <p:cNvSpPr>
            <a:spLocks noGrp="1"/>
          </p:cNvSpPr>
          <p:nvPr>
            <p:ph type="title"/>
          </p:nvPr>
        </p:nvSpPr>
        <p:spPr>
          <a:xfrm>
            <a:off x="601133" y="941480"/>
            <a:ext cx="8534400" cy="1161958"/>
          </a:xfrm>
        </p:spPr>
        <p:txBody>
          <a:bodyPr/>
          <a:lstStyle>
            <a:lvl1pPr>
              <a:defRPr sz="2683"/>
            </a:lvl1pPr>
          </a:lstStyle>
          <a:p>
            <a:r>
              <a:rPr lang="fi-FI"/>
              <a:t>Muokkaa perustyyl. napsautt.</a:t>
            </a:r>
            <a:endParaRPr lang="fi-FI" dirty="0"/>
          </a:p>
        </p:txBody>
      </p:sp>
      <p:sp>
        <p:nvSpPr>
          <p:cNvPr id="3" name="Tekstin paikkamerkki 2"/>
          <p:cNvSpPr>
            <a:spLocks noGrp="1"/>
          </p:cNvSpPr>
          <p:nvPr>
            <p:ph type="body" idx="1"/>
          </p:nvPr>
        </p:nvSpPr>
        <p:spPr>
          <a:xfrm>
            <a:off x="601134" y="414085"/>
            <a:ext cx="7614668" cy="517252"/>
          </a:xfrm>
        </p:spPr>
        <p:txBody>
          <a:bodyPr anchor="t" anchorCtr="0"/>
          <a:lstStyle>
            <a:lvl1pPr marL="0" indent="0">
              <a:buNone/>
              <a:defRPr sz="1677" b="1"/>
            </a:lvl1pPr>
            <a:lvl2pPr marL="383362" indent="0">
              <a:buNone/>
              <a:defRPr sz="1677" b="1"/>
            </a:lvl2pPr>
            <a:lvl3pPr marL="766724" indent="0">
              <a:buNone/>
              <a:defRPr sz="1509" b="1"/>
            </a:lvl3pPr>
            <a:lvl4pPr marL="1150087" indent="0">
              <a:buNone/>
              <a:defRPr sz="1342" b="1"/>
            </a:lvl4pPr>
            <a:lvl5pPr marL="1533449" indent="0">
              <a:buNone/>
              <a:defRPr sz="1342" b="1"/>
            </a:lvl5pPr>
            <a:lvl6pPr marL="1916811" indent="0">
              <a:buNone/>
              <a:defRPr sz="1342" b="1"/>
            </a:lvl6pPr>
            <a:lvl7pPr marL="2300173" indent="0">
              <a:buNone/>
              <a:defRPr sz="1342" b="1"/>
            </a:lvl7pPr>
            <a:lvl8pPr marL="2683535" indent="0">
              <a:buNone/>
              <a:defRPr sz="1342" b="1"/>
            </a:lvl8pPr>
            <a:lvl9pPr marL="3066898" indent="0">
              <a:buNone/>
              <a:defRPr sz="1342" b="1"/>
            </a:lvl9pPr>
          </a:lstStyle>
          <a:p>
            <a:pPr lvl="0"/>
            <a:r>
              <a:rPr lang="fi-FI"/>
              <a:t>Muokkaa tekstin perustyylejä napsauttamalla</a:t>
            </a:r>
          </a:p>
        </p:txBody>
      </p:sp>
      <p:pic>
        <p:nvPicPr>
          <p:cNvPr id="7" name="Picture 8" descr="TURKU_AMK_ENG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13292" y="108000"/>
            <a:ext cx="2386608" cy="1330240"/>
          </a:xfrm>
          <a:prstGeom prst="rect">
            <a:avLst/>
          </a:prstGeom>
        </p:spPr>
      </p:pic>
    </p:spTree>
    <p:extLst>
      <p:ext uri="{BB962C8B-B14F-4D97-AF65-F5344CB8AC3E}">
        <p14:creationId xmlns:p14="http://schemas.microsoft.com/office/powerpoint/2010/main" val="14821754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ntent and Picture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Muokkaa perustyylejä naps.</a:t>
            </a:r>
            <a:endParaRPr lang="fi-FI"/>
          </a:p>
        </p:txBody>
      </p:sp>
      <p:sp>
        <p:nvSpPr>
          <p:cNvPr id="3" name="Content Placeholder 2"/>
          <p:cNvSpPr>
            <a:spLocks noGrp="1"/>
          </p:cNvSpPr>
          <p:nvPr>
            <p:ph idx="1"/>
          </p:nvPr>
        </p:nvSpPr>
        <p:spPr>
          <a:xfrm>
            <a:off x="435894" y="1713714"/>
            <a:ext cx="6529591" cy="3659503"/>
          </a:xfrm>
        </p:spPr>
        <p:txBody>
          <a:bodyPr/>
          <a:lstStyle/>
          <a:p>
            <a:pPr lvl="0"/>
            <a:r>
              <a:rPr lang="en-US"/>
              <a:t>Muokkaa tekstin perustyylejä napsauttamalla</a:t>
            </a:r>
          </a:p>
          <a:p>
            <a:pPr lvl="1"/>
            <a:r>
              <a:rPr lang="en-US"/>
              <a:t>toinen taso</a:t>
            </a:r>
          </a:p>
          <a:p>
            <a:pPr lvl="2"/>
            <a:r>
              <a:rPr lang="en-US"/>
              <a:t>kolmas taso</a:t>
            </a:r>
          </a:p>
        </p:txBody>
      </p:sp>
      <p:sp>
        <p:nvSpPr>
          <p:cNvPr id="9" name="Picture Placeholder 7"/>
          <p:cNvSpPr>
            <a:spLocks noGrp="1"/>
          </p:cNvSpPr>
          <p:nvPr>
            <p:ph type="pic" sz="quarter" idx="13"/>
          </p:nvPr>
        </p:nvSpPr>
        <p:spPr>
          <a:xfrm>
            <a:off x="7402178" y="1713714"/>
            <a:ext cx="4353928" cy="3659503"/>
          </a:xfrm>
          <a:prstGeom prst="rect">
            <a:avLst/>
          </a:prstGeom>
          <a:solidFill>
            <a:schemeClr val="bg2"/>
          </a:solidFill>
        </p:spPr>
        <p:txBody>
          <a:bodyPr/>
          <a:lstStyle>
            <a:lvl1pPr marL="0" indent="0">
              <a:buFontTx/>
              <a:buNone/>
              <a:defRPr/>
            </a:lvl1pPr>
          </a:lstStyle>
          <a:p>
            <a:r>
              <a:rPr lang="en-US"/>
              <a:t>Vedä kuva paikkamerkkiin tai lisää napsauttamalla kuvaketta</a:t>
            </a:r>
            <a:endParaRPr lang="fi-FI" dirty="0"/>
          </a:p>
        </p:txBody>
      </p:sp>
      <p:sp>
        <p:nvSpPr>
          <p:cNvPr id="7" name="Date Placeholder 6"/>
          <p:cNvSpPr>
            <a:spLocks noGrp="1"/>
          </p:cNvSpPr>
          <p:nvPr>
            <p:ph type="dt" sz="half" idx="14"/>
          </p:nvPr>
        </p:nvSpPr>
        <p:spPr/>
        <p:txBody>
          <a:bodyPr/>
          <a:lstStyle/>
          <a:p>
            <a:fld id="{000059A1-0099-4B10-A5CF-27E515FB5E4A}" type="datetime3">
              <a:rPr lang="en-US" smtClean="0"/>
              <a:pPr/>
              <a:t>2 March 2023</a:t>
            </a:fld>
            <a:endParaRPr lang="fi-FI" dirty="0"/>
          </a:p>
        </p:txBody>
      </p:sp>
      <p:sp>
        <p:nvSpPr>
          <p:cNvPr id="8" name="Footer Placeholder 7"/>
          <p:cNvSpPr>
            <a:spLocks noGrp="1"/>
          </p:cNvSpPr>
          <p:nvPr>
            <p:ph type="ftr" sz="quarter" idx="15"/>
          </p:nvPr>
        </p:nvSpPr>
        <p:spPr/>
        <p:txBody>
          <a:bodyPr/>
          <a:lstStyle/>
          <a:p>
            <a:r>
              <a:rPr lang="fi-FI"/>
              <a:t>Presentation name</a:t>
            </a:r>
            <a:endParaRPr lang="fi-FI" dirty="0"/>
          </a:p>
        </p:txBody>
      </p:sp>
      <p:sp>
        <p:nvSpPr>
          <p:cNvPr id="10" name="Slide Number Placeholder 9"/>
          <p:cNvSpPr>
            <a:spLocks noGrp="1"/>
          </p:cNvSpPr>
          <p:nvPr>
            <p:ph type="sldNum" sz="quarter" idx="16"/>
          </p:nvPr>
        </p:nvSpPr>
        <p:spPr/>
        <p:txBody>
          <a:bodyPr/>
          <a:lstStyle/>
          <a:p>
            <a:fld id="{8BA1D61E-DCAC-4F3F-A9E2-B5195B305580}" type="slidenum">
              <a:rPr lang="fi-FI" smtClean="0"/>
              <a:pPr/>
              <a:t>‹#›</a:t>
            </a:fld>
            <a:endParaRPr lang="fi-FI" dirty="0"/>
          </a:p>
        </p:txBody>
      </p:sp>
    </p:spTree>
    <p:extLst>
      <p:ext uri="{BB962C8B-B14F-4D97-AF65-F5344CB8AC3E}">
        <p14:creationId xmlns:p14="http://schemas.microsoft.com/office/powerpoint/2010/main" val="193881173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kansi 7">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65826" y="2485891"/>
            <a:ext cx="10619795" cy="1021193"/>
          </a:xfrm>
        </p:spPr>
        <p:txBody>
          <a:bodyPr wrap="square"/>
          <a:lstStyle>
            <a:lvl1pPr>
              <a:defRPr sz="4400">
                <a:solidFill>
                  <a:schemeClr val="tx1"/>
                </a:solidFill>
              </a:defRPr>
            </a:lvl1pPr>
          </a:lstStyle>
          <a:p>
            <a:r>
              <a:rPr lang="fi-FI" dirty="0"/>
              <a:t>Lisää otsikko</a:t>
            </a:r>
          </a:p>
        </p:txBody>
      </p:sp>
      <p:sp>
        <p:nvSpPr>
          <p:cNvPr id="3" name="Alaotsikko 2"/>
          <p:cNvSpPr>
            <a:spLocks noGrp="1"/>
          </p:cNvSpPr>
          <p:nvPr>
            <p:ph type="subTitle" idx="1" hasCustomPrompt="1"/>
          </p:nvPr>
        </p:nvSpPr>
        <p:spPr>
          <a:xfrm>
            <a:off x="665827" y="3627472"/>
            <a:ext cx="10619794" cy="2533633"/>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tekstiä</a:t>
            </a:r>
          </a:p>
        </p:txBody>
      </p:sp>
      <p:sp>
        <p:nvSpPr>
          <p:cNvPr id="7" name="Freeform 6"/>
          <p:cNvSpPr/>
          <p:nvPr userDrawn="1"/>
        </p:nvSpPr>
        <p:spPr>
          <a:xfrm>
            <a:off x="1915886" y="-10886"/>
            <a:ext cx="1959428" cy="2242457"/>
          </a:xfrm>
          <a:custGeom>
            <a:avLst/>
            <a:gdLst>
              <a:gd name="connsiteX0" fmla="*/ 0 w 1959428"/>
              <a:gd name="connsiteY0" fmla="*/ 0 h 2242457"/>
              <a:gd name="connsiteX1" fmla="*/ 947057 w 1959428"/>
              <a:gd name="connsiteY1" fmla="*/ 0 h 2242457"/>
              <a:gd name="connsiteX2" fmla="*/ 1959428 w 1959428"/>
              <a:gd name="connsiteY2" fmla="*/ 1839686 h 2242457"/>
              <a:gd name="connsiteX3" fmla="*/ 1251857 w 1959428"/>
              <a:gd name="connsiteY3" fmla="*/ 2242457 h 2242457"/>
              <a:gd name="connsiteX4" fmla="*/ 0 w 1959428"/>
              <a:gd name="connsiteY4" fmla="*/ 0 h 224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28" h="2242457">
                <a:moveTo>
                  <a:pt x="0" y="0"/>
                </a:moveTo>
                <a:lnTo>
                  <a:pt x="947057" y="0"/>
                </a:lnTo>
                <a:lnTo>
                  <a:pt x="1959428" y="1839686"/>
                </a:lnTo>
                <a:lnTo>
                  <a:pt x="1251857" y="2242457"/>
                </a:lnTo>
                <a:lnTo>
                  <a:pt x="0" y="0"/>
                </a:lnTo>
                <a:close/>
              </a:path>
            </a:pathLst>
          </a:cu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7597" y="244510"/>
            <a:ext cx="1533866" cy="700466"/>
          </a:xfrm>
          <a:prstGeom prst="rect">
            <a:avLst/>
          </a:prstGeom>
        </p:spPr>
      </p:pic>
    </p:spTree>
    <p:extLst>
      <p:ext uri="{BB962C8B-B14F-4D97-AF65-F5344CB8AC3E}">
        <p14:creationId xmlns:p14="http://schemas.microsoft.com/office/powerpoint/2010/main" val="21958443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Muokkaa perustyylejä naps.</a:t>
            </a:r>
            <a:endParaRPr lang="fi-FI"/>
          </a:p>
        </p:txBody>
      </p:sp>
      <p:sp>
        <p:nvSpPr>
          <p:cNvPr id="3" name="Content Placeholder 2"/>
          <p:cNvSpPr>
            <a:spLocks noGrp="1"/>
          </p:cNvSpPr>
          <p:nvPr>
            <p:ph idx="1"/>
          </p:nvPr>
        </p:nvSpPr>
        <p:spPr>
          <a:xfrm>
            <a:off x="435894" y="1713713"/>
            <a:ext cx="8707856" cy="3731511"/>
          </a:xfrm>
        </p:spPr>
        <p:txBody>
          <a:bodyPr/>
          <a:lstStyle/>
          <a:p>
            <a:pPr lvl="0"/>
            <a:r>
              <a:rPr lang="en-US"/>
              <a:t>Muokkaa tekstin perustyylejä napsauttamalla</a:t>
            </a:r>
          </a:p>
          <a:p>
            <a:pPr lvl="1"/>
            <a:r>
              <a:rPr lang="en-US"/>
              <a:t>toinen taso</a:t>
            </a:r>
          </a:p>
          <a:p>
            <a:pPr lvl="2"/>
            <a:r>
              <a:rPr lang="en-US"/>
              <a:t>kolmas taso</a:t>
            </a:r>
          </a:p>
        </p:txBody>
      </p:sp>
      <p:sp>
        <p:nvSpPr>
          <p:cNvPr id="8" name="Picture Placeholder 7"/>
          <p:cNvSpPr>
            <a:spLocks noGrp="1"/>
          </p:cNvSpPr>
          <p:nvPr>
            <p:ph type="pic" sz="quarter" idx="13"/>
          </p:nvPr>
        </p:nvSpPr>
        <p:spPr>
          <a:xfrm>
            <a:off x="9577943" y="1713713"/>
            <a:ext cx="2178164" cy="3731511"/>
          </a:xfrm>
          <a:solidFill>
            <a:schemeClr val="bg2"/>
          </a:solidFill>
        </p:spPr>
        <p:txBody>
          <a:bodyPr/>
          <a:lstStyle>
            <a:lvl1pPr marL="0" indent="0">
              <a:buFontTx/>
              <a:buNone/>
              <a:defRPr/>
            </a:lvl1pPr>
          </a:lstStyle>
          <a:p>
            <a:r>
              <a:rPr lang="en-US"/>
              <a:t>Vedä kuva paikkamerkkiin tai lisää napsauttamalla kuvaketta</a:t>
            </a:r>
            <a:endParaRPr lang="fi-FI"/>
          </a:p>
        </p:txBody>
      </p:sp>
      <p:sp>
        <p:nvSpPr>
          <p:cNvPr id="7" name="Date Placeholder 6"/>
          <p:cNvSpPr>
            <a:spLocks noGrp="1"/>
          </p:cNvSpPr>
          <p:nvPr>
            <p:ph type="dt" sz="half" idx="14"/>
          </p:nvPr>
        </p:nvSpPr>
        <p:spPr/>
        <p:txBody>
          <a:bodyPr/>
          <a:lstStyle/>
          <a:p>
            <a:fld id="{000059A1-0099-4B10-A5CF-27E515FB5E4A}" type="datetime3">
              <a:rPr lang="en-US" smtClean="0"/>
              <a:pPr/>
              <a:t>2 March 2023</a:t>
            </a:fld>
            <a:endParaRPr lang="fi-FI" dirty="0"/>
          </a:p>
        </p:txBody>
      </p:sp>
      <p:sp>
        <p:nvSpPr>
          <p:cNvPr id="9" name="Footer Placeholder 8"/>
          <p:cNvSpPr>
            <a:spLocks noGrp="1"/>
          </p:cNvSpPr>
          <p:nvPr>
            <p:ph type="ftr" sz="quarter" idx="15"/>
          </p:nvPr>
        </p:nvSpPr>
        <p:spPr/>
        <p:txBody>
          <a:bodyPr/>
          <a:lstStyle/>
          <a:p>
            <a:r>
              <a:rPr lang="fi-FI"/>
              <a:t>Presentation name</a:t>
            </a:r>
            <a:endParaRPr lang="fi-FI" dirty="0"/>
          </a:p>
        </p:txBody>
      </p:sp>
      <p:sp>
        <p:nvSpPr>
          <p:cNvPr id="10" name="Slide Number Placeholder 9"/>
          <p:cNvSpPr>
            <a:spLocks noGrp="1"/>
          </p:cNvSpPr>
          <p:nvPr>
            <p:ph type="sldNum" sz="quarter" idx="16"/>
          </p:nvPr>
        </p:nvSpPr>
        <p:spPr/>
        <p:txBody>
          <a:bodyPr/>
          <a:lstStyle/>
          <a:p>
            <a:fld id="{8BA1D61E-DCAC-4F3F-A9E2-B5195B305580}" type="slidenum">
              <a:rPr lang="fi-FI" smtClean="0"/>
              <a:pPr/>
              <a:t>‹#›</a:t>
            </a:fld>
            <a:endParaRPr lang="fi-FI" dirty="0"/>
          </a:p>
        </p:txBody>
      </p:sp>
    </p:spTree>
    <p:extLst>
      <p:ext uri="{BB962C8B-B14F-4D97-AF65-F5344CB8AC3E}">
        <p14:creationId xmlns:p14="http://schemas.microsoft.com/office/powerpoint/2010/main" val="159556424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kansi 8">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917236" y="3779376"/>
            <a:ext cx="7757313" cy="1021193"/>
          </a:xfrm>
        </p:spPr>
        <p:txBody>
          <a:bodyPr wrap="square"/>
          <a:lstStyle>
            <a:lvl1pPr>
              <a:defRPr sz="4400">
                <a:solidFill>
                  <a:schemeClr val="tx1"/>
                </a:solidFill>
              </a:defRPr>
            </a:lvl1pPr>
          </a:lstStyle>
          <a:p>
            <a:r>
              <a:rPr lang="fi-FI" dirty="0"/>
              <a:t>Lisää otsikko</a:t>
            </a:r>
          </a:p>
        </p:txBody>
      </p:sp>
      <p:sp>
        <p:nvSpPr>
          <p:cNvPr id="3" name="Alaotsikko 2"/>
          <p:cNvSpPr>
            <a:spLocks noGrp="1"/>
          </p:cNvSpPr>
          <p:nvPr>
            <p:ph type="subTitle" idx="1" hasCustomPrompt="1"/>
          </p:nvPr>
        </p:nvSpPr>
        <p:spPr>
          <a:xfrm>
            <a:off x="3917237" y="4881747"/>
            <a:ext cx="7943331" cy="1423359"/>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tekstiä</a:t>
            </a:r>
          </a:p>
        </p:txBody>
      </p:sp>
      <p:sp>
        <p:nvSpPr>
          <p:cNvPr id="7" name="Freeform 6"/>
          <p:cNvSpPr/>
          <p:nvPr userDrawn="1"/>
        </p:nvSpPr>
        <p:spPr>
          <a:xfrm>
            <a:off x="1186543" y="2590800"/>
            <a:ext cx="2732314" cy="4267200"/>
          </a:xfrm>
          <a:custGeom>
            <a:avLst/>
            <a:gdLst>
              <a:gd name="connsiteX0" fmla="*/ 0 w 2732314"/>
              <a:gd name="connsiteY0" fmla="*/ 4267200 h 4267200"/>
              <a:gd name="connsiteX1" fmla="*/ 936171 w 2732314"/>
              <a:gd name="connsiteY1" fmla="*/ 4267200 h 4267200"/>
              <a:gd name="connsiteX2" fmla="*/ 2732314 w 2732314"/>
              <a:gd name="connsiteY2" fmla="*/ 337457 h 4267200"/>
              <a:gd name="connsiteX3" fmla="*/ 1992086 w 2732314"/>
              <a:gd name="connsiteY3" fmla="*/ 0 h 4267200"/>
              <a:gd name="connsiteX4" fmla="*/ 0 w 2732314"/>
              <a:gd name="connsiteY4" fmla="*/ 4267200 h 426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314" h="4267200">
                <a:moveTo>
                  <a:pt x="0" y="4267200"/>
                </a:moveTo>
                <a:lnTo>
                  <a:pt x="936171" y="4267200"/>
                </a:lnTo>
                <a:lnTo>
                  <a:pt x="2732314" y="337457"/>
                </a:lnTo>
                <a:lnTo>
                  <a:pt x="1992086" y="0"/>
                </a:lnTo>
                <a:lnTo>
                  <a:pt x="0" y="4267200"/>
                </a:lnTo>
                <a:close/>
              </a:path>
            </a:pathLst>
          </a:cu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7597" y="244510"/>
            <a:ext cx="1533866" cy="700466"/>
          </a:xfrm>
          <a:prstGeom prst="rect">
            <a:avLst/>
          </a:prstGeom>
        </p:spPr>
      </p:pic>
    </p:spTree>
    <p:extLst>
      <p:ext uri="{BB962C8B-B14F-4D97-AF65-F5344CB8AC3E}">
        <p14:creationId xmlns:p14="http://schemas.microsoft.com/office/powerpoint/2010/main" val="61080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dia vihreä">
    <p:spTree>
      <p:nvGrpSpPr>
        <p:cNvPr id="1" name=""/>
        <p:cNvGrpSpPr/>
        <p:nvPr/>
      </p:nvGrpSpPr>
      <p:grpSpPr>
        <a:xfrm>
          <a:off x="0" y="0"/>
          <a:ext cx="0" cy="0"/>
          <a:chOff x="0" y="0"/>
          <a:chExt cx="0" cy="0"/>
        </a:xfrm>
      </p:grpSpPr>
      <p:sp>
        <p:nvSpPr>
          <p:cNvPr id="6" name="Rectangle 9"/>
          <p:cNvSpPr/>
          <p:nvPr userDrawn="1"/>
        </p:nvSpPr>
        <p:spPr>
          <a:xfrm>
            <a:off x="0" y="2109788"/>
            <a:ext cx="12192000" cy="47482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10" name="Text Placeholder 9"/>
          <p:cNvSpPr>
            <a:spLocks noGrp="1"/>
          </p:cNvSpPr>
          <p:nvPr>
            <p:ph type="body" sz="quarter" idx="10" hasCustomPrompt="1"/>
          </p:nvPr>
        </p:nvSpPr>
        <p:spPr>
          <a:xfrm>
            <a:off x="4579661" y="3979863"/>
            <a:ext cx="6850340" cy="1714355"/>
          </a:xfrm>
        </p:spPr>
        <p:txBody>
          <a:bodyPr/>
          <a:lstStyle>
            <a:lvl1pPr marL="0" indent="0">
              <a:buNone/>
              <a:defRPr sz="60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Lisää</a:t>
            </a:r>
            <a:r>
              <a:rPr lang="en-US" dirty="0"/>
              <a:t> </a:t>
            </a:r>
            <a:r>
              <a:rPr lang="en-US" dirty="0" err="1"/>
              <a:t>väliotsikko</a:t>
            </a:r>
            <a:endParaRPr lang="fi-FI"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826" y="401431"/>
            <a:ext cx="1533866" cy="700466"/>
          </a:xfrm>
          <a:prstGeom prst="rect">
            <a:avLst/>
          </a:prstGeom>
        </p:spPr>
      </p:pic>
    </p:spTree>
    <p:extLst>
      <p:ext uri="{BB962C8B-B14F-4D97-AF65-F5344CB8AC3E}">
        <p14:creationId xmlns:p14="http://schemas.microsoft.com/office/powerpoint/2010/main" val="290271608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599" y="706120"/>
            <a:ext cx="10966451" cy="1143000"/>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599" y="2088066"/>
            <a:ext cx="10966451" cy="4146941"/>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sz="1600" dirty="0"/>
              <a:t>kuudes taso</a:t>
            </a:r>
          </a:p>
          <a:p>
            <a:pPr lvl="6"/>
            <a:r>
              <a:rPr lang="fi-FI" sz="1600" dirty="0"/>
              <a:t>seitsemäs taso</a:t>
            </a:r>
          </a:p>
          <a:p>
            <a:pPr lvl="7"/>
            <a:r>
              <a:rPr lang="fi-FI" sz="1600" dirty="0"/>
              <a:t>kahdeksas taso</a:t>
            </a:r>
          </a:p>
          <a:p>
            <a:pPr lvl="8"/>
            <a:r>
              <a:rPr lang="fi-FI" sz="1600" dirty="0"/>
              <a:t>yhdeksäs taso</a:t>
            </a:r>
            <a:endParaRPr lang="fi-FI" dirty="0"/>
          </a:p>
        </p:txBody>
      </p:sp>
    </p:spTree>
    <p:extLst>
      <p:ext uri="{BB962C8B-B14F-4D97-AF65-F5344CB8AC3E}">
        <p14:creationId xmlns:p14="http://schemas.microsoft.com/office/powerpoint/2010/main" val="2119593153"/>
      </p:ext>
    </p:extLst>
  </p:cSld>
  <p:clrMap bg1="lt1" tx1="dk1" bg2="lt2" tx2="dk2" accent1="accent1" accent2="accent2" accent3="accent3" accent4="accent4" accent5="accent5" accent6="accent6" hlink="hlink" folHlink="folHlink"/>
  <p:sldLayoutIdLst>
    <p:sldLayoutId id="2147483795" r:id="rId1"/>
    <p:sldLayoutId id="2147483754" r:id="rId2"/>
    <p:sldLayoutId id="2147483813" r:id="rId3"/>
    <p:sldLayoutId id="2147483815" r:id="rId4"/>
    <p:sldLayoutId id="2147483821" r:id="rId5"/>
    <p:sldLayoutId id="2147483823" r:id="rId6"/>
    <p:sldLayoutId id="2147483755" r:id="rId7"/>
    <p:sldLayoutId id="2147483822" r:id="rId8"/>
    <p:sldLayoutId id="2147483681" r:id="rId9"/>
    <p:sldLayoutId id="2147483818" r:id="rId10"/>
    <p:sldLayoutId id="2147483796" r:id="rId11"/>
    <p:sldLayoutId id="2147483797" r:id="rId12"/>
    <p:sldLayoutId id="2147483650" r:id="rId13"/>
    <p:sldLayoutId id="2147483845" r:id="rId14"/>
    <p:sldLayoutId id="2147483835" r:id="rId15"/>
    <p:sldLayoutId id="2147483836" r:id="rId16"/>
    <p:sldLayoutId id="2147483838" r:id="rId17"/>
    <p:sldLayoutId id="2147483832" r:id="rId18"/>
    <p:sldLayoutId id="2147483772" r:id="rId19"/>
    <p:sldLayoutId id="2147483768" r:id="rId20"/>
    <p:sldLayoutId id="2147483769" r:id="rId21"/>
    <p:sldLayoutId id="2147483770" r:id="rId22"/>
    <p:sldLayoutId id="2147483785" r:id="rId23"/>
    <p:sldLayoutId id="2147483786" r:id="rId24"/>
    <p:sldLayoutId id="2147483834" r:id="rId25"/>
    <p:sldLayoutId id="2147483787" r:id="rId26"/>
    <p:sldLayoutId id="2147483844" r:id="rId27"/>
    <p:sldLayoutId id="2147483761" r:id="rId28"/>
    <p:sldLayoutId id="2147483762" r:id="rId29"/>
    <p:sldLayoutId id="2147483816" r:id="rId30"/>
    <p:sldLayoutId id="2147483817" r:id="rId31"/>
    <p:sldLayoutId id="2147483831" r:id="rId32"/>
    <p:sldLayoutId id="2147483763" r:id="rId33"/>
    <p:sldLayoutId id="2147483774" r:id="rId34"/>
    <p:sldLayoutId id="2147483663" r:id="rId35"/>
    <p:sldLayoutId id="2147483776" r:id="rId36"/>
    <p:sldLayoutId id="2147483777" r:id="rId37"/>
    <p:sldLayoutId id="2147483779" r:id="rId38"/>
    <p:sldLayoutId id="2147483782" r:id="rId39"/>
    <p:sldLayoutId id="2147483847" r:id="rId40"/>
    <p:sldLayoutId id="2147483781" r:id="rId41"/>
    <p:sldLayoutId id="2147483780" r:id="rId42"/>
    <p:sldLayoutId id="2147483828" r:id="rId43"/>
    <p:sldLayoutId id="2147483829" r:id="rId44"/>
    <p:sldLayoutId id="2147483830" r:id="rId45"/>
    <p:sldLayoutId id="2147483804" r:id="rId46"/>
    <p:sldLayoutId id="2147483833" r:id="rId47"/>
    <p:sldLayoutId id="2147483805" r:id="rId48"/>
    <p:sldLayoutId id="2147483807" r:id="rId49"/>
    <p:sldLayoutId id="2147483808" r:id="rId50"/>
    <p:sldLayoutId id="2147483809" r:id="rId51"/>
    <p:sldLayoutId id="2147483734" r:id="rId52"/>
    <p:sldLayoutId id="2147483819" r:id="rId53"/>
    <p:sldLayoutId id="2147483789" r:id="rId54"/>
    <p:sldLayoutId id="2147483827" r:id="rId55"/>
    <p:sldLayoutId id="2147483820" r:id="rId56"/>
    <p:sldLayoutId id="2147483826" r:id="rId57"/>
    <p:sldLayoutId id="2147483791" r:id="rId58"/>
    <p:sldLayoutId id="2147483793" r:id="rId59"/>
    <p:sldLayoutId id="2147483792" r:id="rId60"/>
    <p:sldLayoutId id="2147483748" r:id="rId61"/>
    <p:sldLayoutId id="2147483746" r:id="rId62"/>
    <p:sldLayoutId id="2147483824" r:id="rId63"/>
    <p:sldLayoutId id="2147483747" r:id="rId64"/>
    <p:sldLayoutId id="2147483825" r:id="rId65"/>
    <p:sldLayoutId id="2147483848" r:id="rId66"/>
    <p:sldLayoutId id="2147483849" r:id="rId67"/>
    <p:sldLayoutId id="2147483851" r:id="rId68"/>
    <p:sldLayoutId id="2147483852" r:id="rId69"/>
    <p:sldLayoutId id="2147483853" r:id="rId70"/>
  </p:sldLayoutIdLst>
  <p:hf sldNum="0" hdr="0" dt="0"/>
  <p:txStyles>
    <p:titleStyle>
      <a:lvl1pPr algn="l" defTabSz="457200" rtl="0" eaLnBrk="1" latinLnBrk="0" hangingPunct="1">
        <a:lnSpc>
          <a:spcPct val="100000"/>
        </a:lnSpc>
        <a:spcBef>
          <a:spcPts val="0"/>
        </a:spcBef>
        <a:buNone/>
        <a:defRPr sz="6000" b="1" i="0" kern="1200">
          <a:solidFill>
            <a:schemeClr val="tx1"/>
          </a:solidFill>
          <a:latin typeface="PT Sans"/>
          <a:ea typeface="+mj-ea"/>
          <a:cs typeface="PT Sans"/>
        </a:defRPr>
      </a:lvl1pPr>
    </p:titleStyle>
    <p:bodyStyle>
      <a:lvl1pPr marL="342900" indent="-342900" algn="l" defTabSz="457200" rtl="0" eaLnBrk="1" latinLnBrk="0" hangingPunct="1">
        <a:lnSpc>
          <a:spcPct val="100000"/>
        </a:lnSpc>
        <a:spcBef>
          <a:spcPts val="0"/>
        </a:spcBef>
        <a:buFont typeface="Arial"/>
        <a:buChar char="•"/>
        <a:defRPr sz="2400" kern="1200">
          <a:solidFill>
            <a:schemeClr val="tx1"/>
          </a:solidFill>
          <a:latin typeface="+mn-lt"/>
          <a:ea typeface="+mn-ea"/>
          <a:cs typeface="PT Sans"/>
        </a:defRPr>
      </a:lvl1pPr>
      <a:lvl2pPr marL="742950" indent="-285750" algn="l" defTabSz="4572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PT Sans"/>
        </a:defRPr>
      </a:lvl2pPr>
      <a:lvl3pPr marL="1143000" indent="-228600" algn="l" defTabSz="457200" rtl="0" eaLnBrk="1" latinLnBrk="0" hangingPunct="1">
        <a:lnSpc>
          <a:spcPct val="100000"/>
        </a:lnSpc>
        <a:spcBef>
          <a:spcPts val="0"/>
        </a:spcBef>
        <a:buFont typeface="Arial"/>
        <a:buChar char="•"/>
        <a:defRPr sz="2000" kern="1200">
          <a:solidFill>
            <a:schemeClr val="tx1"/>
          </a:solidFill>
          <a:latin typeface="+mn-lt"/>
          <a:ea typeface="+mn-ea"/>
          <a:cs typeface="PT Sans"/>
        </a:defRPr>
      </a:lvl3pPr>
      <a:lvl4pPr marL="1600200" indent="-228600" algn="l" defTabSz="4572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PT Sans"/>
        </a:defRPr>
      </a:lvl4pPr>
      <a:lvl5pPr marL="2057400" indent="-228600" algn="l" defTabSz="4572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PT Sans"/>
        </a:defRPr>
      </a:lvl5pPr>
      <a:lvl6pPr marL="2514600" indent="-228600" algn="l" defTabSz="457200" rtl="0" eaLnBrk="1" latinLnBrk="0" hangingPunct="1">
        <a:lnSpc>
          <a:spcPct val="100000"/>
        </a:lnSpc>
        <a:spcBef>
          <a:spcPts val="0"/>
        </a:spcBef>
        <a:buFont typeface="Arial"/>
        <a:buChar char="•"/>
        <a:defRPr sz="2000" kern="1200">
          <a:solidFill>
            <a:schemeClr val="tx1"/>
          </a:solidFill>
          <a:latin typeface="+mn-lt"/>
          <a:ea typeface="+mn-ea"/>
          <a:cs typeface="+mn-cs"/>
        </a:defRPr>
      </a:lvl6pPr>
      <a:lvl7pPr marL="2971800" indent="-228600" algn="l" defTabSz="457200" rtl="0" eaLnBrk="1" latinLnBrk="0" hangingPunct="1">
        <a:lnSpc>
          <a:spcPct val="100000"/>
        </a:lnSpc>
        <a:spcBef>
          <a:spcPts val="0"/>
        </a:spcBef>
        <a:buFont typeface="Arial"/>
        <a:buChar char="•"/>
        <a:defRPr sz="2000" kern="1200" baseline="0">
          <a:solidFill>
            <a:schemeClr val="tx1"/>
          </a:solidFill>
          <a:latin typeface="+mn-lt"/>
          <a:ea typeface="+mn-ea"/>
          <a:cs typeface="+mn-cs"/>
        </a:defRPr>
      </a:lvl7pPr>
      <a:lvl8pPr marL="3429000" indent="-228600" algn="l" defTabSz="457200" rtl="0" eaLnBrk="1" latinLnBrk="0" hangingPunct="1">
        <a:lnSpc>
          <a:spcPct val="100000"/>
        </a:lnSpc>
        <a:spcBef>
          <a:spcPts val="0"/>
        </a:spcBef>
        <a:buFont typeface="Arial"/>
        <a:buChar char="•"/>
        <a:defRPr sz="2000" kern="1200" baseline="0">
          <a:solidFill>
            <a:schemeClr val="tx1"/>
          </a:solidFill>
          <a:latin typeface="+mn-lt"/>
          <a:ea typeface="+mn-ea"/>
          <a:cs typeface="+mn-cs"/>
        </a:defRPr>
      </a:lvl8pPr>
      <a:lvl9pPr marL="3886200" indent="-228600" algn="l" defTabSz="457200" rtl="0" eaLnBrk="1" latinLnBrk="0" hangingPunct="1">
        <a:lnSpc>
          <a:spcPct val="100000"/>
        </a:lnSpc>
        <a:spcBef>
          <a:spcPts val="0"/>
        </a:spcBef>
        <a:buFont typeface="Arial"/>
        <a:buChar char="•"/>
        <a:defRPr sz="2000" kern="1200" baseline="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68.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1016/B978-0-12-804394-3.00008-5"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file:///C:\Users\claakson\Downloads\An%20international%20study%20of%20middle%20school_ANN_19_02_02.pdf" TargetMode="External"/><Relationship Id="rId2" Type="http://schemas.openxmlformats.org/officeDocument/2006/relationships/hyperlink" Target="https://doi.org/10.2147/JMDH.S311788" TargetMode="External"/><Relationship Id="rId1" Type="http://schemas.openxmlformats.org/officeDocument/2006/relationships/slideLayout" Target="../slideLayouts/slideLayout13.xml"/><Relationship Id="rId5" Type="http://schemas.openxmlformats.org/officeDocument/2006/relationships/hyperlink" Target="https://doi.org/10.3390/children8050345" TargetMode="External"/><Relationship Id="rId4" Type="http://schemas.openxmlformats.org/officeDocument/2006/relationships/hyperlink" Target="https://doi.org/10.1007/s00127-018-1530-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hyperlink" Target="https://www.pexels.com/photo/family-gathering-for-a-group-hug-4262410/" TargetMode="External"/><Relationship Id="rId2" Type="http://schemas.openxmlformats.org/officeDocument/2006/relationships/image" Target="../media/image31.jpeg"/><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domainpictures.net/view-image.php?image=124599&amp;picture=stick-family" TargetMode="External"/><Relationship Id="rId2" Type="http://schemas.openxmlformats.org/officeDocument/2006/relationships/image" Target="../media/image32.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hyperlink" Target="https://www.pngall.com/friends-png/download/23349" TargetMode="External"/><Relationship Id="rId2" Type="http://schemas.openxmlformats.org/officeDocument/2006/relationships/image" Target="../media/image33.png"/><Relationship Id="rId1" Type="http://schemas.openxmlformats.org/officeDocument/2006/relationships/slideLayout" Target="../slideLayouts/slideLayout69.xml"/><Relationship Id="rId4"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12F4632-13BA-46C1-B24F-101011CDD7C3}"/>
              </a:ext>
            </a:extLst>
          </p:cNvPr>
          <p:cNvSpPr>
            <a:spLocks noGrp="1"/>
          </p:cNvSpPr>
          <p:nvPr>
            <p:ph type="body" sz="quarter" idx="10"/>
          </p:nvPr>
        </p:nvSpPr>
        <p:spPr>
          <a:xfrm>
            <a:off x="541612" y="3527909"/>
            <a:ext cx="4856162" cy="3762968"/>
          </a:xfrm>
        </p:spPr>
        <p:txBody>
          <a:bodyPr vert="horz" lIns="91440" tIns="45720" rIns="91440" bIns="45720" rtlCol="0">
            <a:normAutofit/>
          </a:bodyPr>
          <a:lstStyle/>
          <a:p>
            <a:pPr marL="0" indent="0">
              <a:spcAft>
                <a:spcPts val="600"/>
              </a:spcAft>
              <a:buNone/>
            </a:pPr>
            <a:endParaRPr lang="en-US" dirty="0"/>
          </a:p>
          <a:p>
            <a:pPr marL="114300" indent="0">
              <a:spcAft>
                <a:spcPts val="600"/>
              </a:spcAft>
              <a:buNone/>
            </a:pPr>
            <a:r>
              <a:rPr lang="en-US" dirty="0"/>
              <a:t>Come4Global –project 2023</a:t>
            </a:r>
          </a:p>
        </p:txBody>
      </p:sp>
      <p:pic>
        <p:nvPicPr>
          <p:cNvPr id="6" name="Sisällön paikkamerkki 5" descr="Sulje oliivinvihreä haara laskusta">
            <a:extLst>
              <a:ext uri="{FF2B5EF4-FFF2-40B4-BE49-F238E27FC236}">
                <a16:creationId xmlns:a16="http://schemas.microsoft.com/office/drawing/2014/main" id="{36BCDD52-0453-46B2-987B-949614F63132}"/>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b="-1"/>
          <a:stretch/>
        </p:blipFill>
        <p:spPr>
          <a:xfrm>
            <a:off x="6096000" y="10"/>
            <a:ext cx="6096000" cy="6857990"/>
          </a:xfrm>
          <a:prstGeom prst="rect">
            <a:avLst/>
          </a:prstGeom>
          <a:noFill/>
        </p:spPr>
      </p:pic>
      <p:sp>
        <p:nvSpPr>
          <p:cNvPr id="4" name="Otsikko 3">
            <a:extLst>
              <a:ext uri="{FF2B5EF4-FFF2-40B4-BE49-F238E27FC236}">
                <a16:creationId xmlns:a16="http://schemas.microsoft.com/office/drawing/2014/main" id="{383DB7C0-3C30-4622-8899-FA0672DD39E5}"/>
              </a:ext>
            </a:extLst>
          </p:cNvPr>
          <p:cNvSpPr>
            <a:spLocks noGrp="1"/>
          </p:cNvSpPr>
          <p:nvPr>
            <p:ph type="ctrTitle"/>
          </p:nvPr>
        </p:nvSpPr>
        <p:spPr>
          <a:xfrm>
            <a:off x="541612" y="1582339"/>
            <a:ext cx="4856087" cy="1423512"/>
          </a:xfrm>
        </p:spPr>
        <p:txBody>
          <a:bodyPr vert="horz" wrap="square" lIns="91440" tIns="45720" rIns="91440" bIns="45720" rtlCol="0" anchor="t">
            <a:normAutofit/>
          </a:bodyPr>
          <a:lstStyle/>
          <a:p>
            <a:pPr>
              <a:lnSpc>
                <a:spcPct val="90000"/>
              </a:lnSpc>
            </a:pPr>
            <a:r>
              <a:rPr lang="en-US" sz="3400" b="1" dirty="0"/>
              <a:t>Promoting mental health </a:t>
            </a:r>
            <a:r>
              <a:rPr lang="en-US" sz="3400" b="1"/>
              <a:t>literacy among pupils</a:t>
            </a:r>
            <a:endParaRPr lang="en-US" sz="3400" b="1" dirty="0"/>
          </a:p>
        </p:txBody>
      </p:sp>
    </p:spTree>
    <p:extLst>
      <p:ext uri="{BB962C8B-B14F-4D97-AF65-F5344CB8AC3E}">
        <p14:creationId xmlns:p14="http://schemas.microsoft.com/office/powerpoint/2010/main" val="69752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t="25193" b="-73"/>
          <a:stretch/>
        </p:blipFill>
        <p:spPr>
          <a:xfrm>
            <a:off x="984250" y="1851556"/>
            <a:ext cx="10223500" cy="4448187"/>
          </a:xfrm>
          <a:prstGeom prst="rect">
            <a:avLst/>
          </a:prstGeom>
        </p:spPr>
      </p:pic>
      <p:sp>
        <p:nvSpPr>
          <p:cNvPr id="3" name="Otsikko 2"/>
          <p:cNvSpPr>
            <a:spLocks noGrp="1"/>
          </p:cNvSpPr>
          <p:nvPr>
            <p:ph type="title"/>
          </p:nvPr>
        </p:nvSpPr>
        <p:spPr>
          <a:xfrm>
            <a:off x="1488326" y="1327898"/>
            <a:ext cx="7920042" cy="1161958"/>
          </a:xfrm>
        </p:spPr>
        <p:txBody>
          <a:bodyPr/>
          <a:lstStyle/>
          <a:p>
            <a:r>
              <a:rPr lang="en-US" sz="2800" dirty="0">
                <a:solidFill>
                  <a:srgbClr val="000000"/>
                </a:solidFill>
              </a:rPr>
              <a:t>Good mental health infrastructure in smart society</a:t>
            </a:r>
            <a:br>
              <a:rPr lang="en-US" sz="2800" dirty="0">
                <a:solidFill>
                  <a:srgbClr val="000000"/>
                </a:solidFill>
              </a:rPr>
            </a:br>
            <a:endParaRPr lang="en-US" dirty="0">
              <a:solidFill>
                <a:srgbClr val="000000"/>
              </a:solidFill>
            </a:endParaRPr>
          </a:p>
        </p:txBody>
      </p:sp>
      <p:sp>
        <p:nvSpPr>
          <p:cNvPr id="4" name="Tekstin paikkamerkki 3"/>
          <p:cNvSpPr>
            <a:spLocks noGrp="1"/>
          </p:cNvSpPr>
          <p:nvPr>
            <p:ph type="body" idx="1"/>
          </p:nvPr>
        </p:nvSpPr>
        <p:spPr>
          <a:xfrm>
            <a:off x="1488326" y="842449"/>
            <a:ext cx="4788912" cy="433737"/>
          </a:xfrm>
        </p:spPr>
        <p:txBody>
          <a:bodyPr>
            <a:normAutofit lnSpcReduction="10000"/>
          </a:bodyPr>
          <a:lstStyle/>
          <a:p>
            <a:pPr lvl="0"/>
            <a:br>
              <a:rPr lang="fi" sz="1509" dirty="0"/>
            </a:br>
            <a:endParaRPr lang="en-US" sz="1509" dirty="0">
              <a:solidFill>
                <a:srgbClr val="000000"/>
              </a:solidFill>
            </a:endParaRPr>
          </a:p>
        </p:txBody>
      </p:sp>
      <p:sp>
        <p:nvSpPr>
          <p:cNvPr id="7" name="Rectangle 6"/>
          <p:cNvSpPr/>
          <p:nvPr/>
        </p:nvSpPr>
        <p:spPr>
          <a:xfrm>
            <a:off x="7753049" y="2892831"/>
            <a:ext cx="2958500" cy="32235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50938" rtlCol="0" anchor="ctr"/>
          <a:lstStyle/>
          <a:p>
            <a:pPr marL="383363" lvl="1"/>
            <a:r>
              <a:rPr lang="en-US" sz="2000" b="0" i="0" u="none" strike="noStrike" dirty="0">
                <a:solidFill>
                  <a:srgbClr val="FFFFFF"/>
                </a:solidFill>
                <a:effectLst/>
                <a:latin typeface="Calibri" panose="020F0502020204030204" pitchFamily="34" charset="0"/>
              </a:rPr>
              <a:t>Web-based interventions may </a:t>
            </a:r>
            <a:r>
              <a:rPr lang="en-US" sz="2000" b="1" i="0" u="none" strike="noStrike" dirty="0">
                <a:solidFill>
                  <a:srgbClr val="FFFFFF"/>
                </a:solidFill>
                <a:effectLst/>
                <a:latin typeface="Calibri" panose="020F0502020204030204" pitchFamily="34" charset="0"/>
              </a:rPr>
              <a:t>promote recognition of mental health issues and help seeking</a:t>
            </a:r>
            <a:r>
              <a:rPr lang="en-US" sz="2000" b="0" i="0" u="none" strike="noStrike" dirty="0">
                <a:solidFill>
                  <a:srgbClr val="FFFFFF"/>
                </a:solidFill>
                <a:effectLst/>
                <a:latin typeface="Calibri" panose="020F0502020204030204" pitchFamily="34" charset="0"/>
              </a:rPr>
              <a:t> possibilities for pupils</a:t>
            </a:r>
          </a:p>
          <a:p>
            <a:pPr marL="383363" lvl="1"/>
            <a:r>
              <a:rPr lang="en-US" sz="1600" dirty="0"/>
              <a:t>(</a:t>
            </a:r>
            <a:r>
              <a:rPr lang="en-US" sz="1600" b="0" i="0" u="none" strike="noStrike" dirty="0" err="1">
                <a:effectLst/>
              </a:rPr>
              <a:t>Gigantesco</a:t>
            </a:r>
            <a:r>
              <a:rPr lang="en-US" sz="1600" b="0" i="0" u="none" strike="noStrike" dirty="0">
                <a:effectLst/>
              </a:rPr>
              <a:t> et al. 2019)</a:t>
            </a:r>
            <a:endParaRPr lang="en-GB" sz="1600" i="1" dirty="0">
              <a:solidFill>
                <a:schemeClr val="bg2">
                  <a:lumMod val="20000"/>
                  <a:lumOff val="80000"/>
                </a:schemeClr>
              </a:solidFill>
              <a:latin typeface="Georgia" panose="02040502050405020303" pitchFamily="18" charset="0"/>
            </a:endParaRPr>
          </a:p>
        </p:txBody>
      </p:sp>
      <p:pic>
        <p:nvPicPr>
          <p:cNvPr id="9" name="Picture 8"/>
          <p:cNvPicPr>
            <a:picLocks noChangeAspect="1"/>
          </p:cNvPicPr>
          <p:nvPr/>
        </p:nvPicPr>
        <p:blipFill rotWithShape="1">
          <a:blip r:embed="rId4"/>
          <a:srcRect/>
          <a:stretch/>
        </p:blipFill>
        <p:spPr>
          <a:xfrm>
            <a:off x="7390603" y="2892832"/>
            <a:ext cx="914217" cy="796253"/>
          </a:xfrm>
          <a:prstGeom prst="rect">
            <a:avLst/>
          </a:prstGeom>
        </p:spPr>
      </p:pic>
    </p:spTree>
    <p:extLst>
      <p:ext uri="{BB962C8B-B14F-4D97-AF65-F5344CB8AC3E}">
        <p14:creationId xmlns:p14="http://schemas.microsoft.com/office/powerpoint/2010/main" val="2189459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41612" y="1389994"/>
            <a:ext cx="5959396" cy="3762968"/>
          </a:xfrm>
        </p:spPr>
        <p:txBody>
          <a:bodyPr>
            <a:noAutofit/>
          </a:bodyPr>
          <a:lstStyle/>
          <a:p>
            <a:pPr>
              <a:lnSpc>
                <a:spcPct val="90000"/>
              </a:lnSpc>
              <a:spcAft>
                <a:spcPts val="600"/>
              </a:spcAft>
            </a:pPr>
            <a:r>
              <a:rPr lang="fi-FI" dirty="0" err="1"/>
              <a:t>Poor</a:t>
            </a:r>
            <a:r>
              <a:rPr lang="fi-FI" dirty="0"/>
              <a:t> MHL is a </a:t>
            </a:r>
            <a:r>
              <a:rPr lang="fi-FI" dirty="0" err="1"/>
              <a:t>global</a:t>
            </a:r>
            <a:r>
              <a:rPr lang="fi-FI" dirty="0"/>
              <a:t> </a:t>
            </a:r>
            <a:r>
              <a:rPr lang="fi-FI" dirty="0" err="1"/>
              <a:t>concern</a:t>
            </a:r>
            <a:endParaRPr lang="fi-FI" dirty="0"/>
          </a:p>
          <a:p>
            <a:pPr>
              <a:lnSpc>
                <a:spcPct val="90000"/>
              </a:lnSpc>
              <a:spcAft>
                <a:spcPts val="600"/>
              </a:spcAft>
            </a:pPr>
            <a:r>
              <a:rPr lang="fi-FI" dirty="0"/>
              <a:t>Rotary of MHL: </a:t>
            </a:r>
            <a:r>
              <a:rPr lang="fi-FI" dirty="0" err="1"/>
              <a:t>focusing</a:t>
            </a:r>
            <a:r>
              <a:rPr lang="fi-FI" dirty="0"/>
              <a:t> </a:t>
            </a:r>
            <a:r>
              <a:rPr lang="fi-FI" dirty="0" err="1"/>
              <a:t>teacher’s</a:t>
            </a:r>
            <a:r>
              <a:rPr lang="fi-FI" dirty="0"/>
              <a:t> MHLS in </a:t>
            </a:r>
            <a:r>
              <a:rPr lang="fi-FI" dirty="0" err="1"/>
              <a:t>promotive</a:t>
            </a:r>
            <a:r>
              <a:rPr lang="fi-FI" dirty="0"/>
              <a:t> </a:t>
            </a:r>
            <a:r>
              <a:rPr lang="fi-FI" dirty="0" err="1"/>
              <a:t>actions</a:t>
            </a:r>
            <a:r>
              <a:rPr lang="fi-FI" dirty="0"/>
              <a:t>?</a:t>
            </a:r>
          </a:p>
          <a:p>
            <a:pPr>
              <a:lnSpc>
                <a:spcPct val="90000"/>
              </a:lnSpc>
              <a:spcAft>
                <a:spcPts val="600"/>
              </a:spcAft>
            </a:pPr>
            <a:r>
              <a:rPr lang="fi-FI" dirty="0" err="1"/>
              <a:t>Linking</a:t>
            </a:r>
            <a:r>
              <a:rPr lang="fi-FI" dirty="0"/>
              <a:t> </a:t>
            </a:r>
            <a:r>
              <a:rPr lang="fi-FI" dirty="0" err="1"/>
              <a:t>schools</a:t>
            </a:r>
            <a:r>
              <a:rPr lang="fi-FI" dirty="0"/>
              <a:t> and </a:t>
            </a:r>
            <a:r>
              <a:rPr lang="fi-FI" dirty="0" err="1"/>
              <a:t>primary</a:t>
            </a:r>
            <a:r>
              <a:rPr lang="fi-FI" dirty="0"/>
              <a:t> </a:t>
            </a:r>
            <a:r>
              <a:rPr lang="fi-FI" dirty="0" err="1"/>
              <a:t>health</a:t>
            </a:r>
            <a:r>
              <a:rPr lang="fi-FI" dirty="0"/>
              <a:t> </a:t>
            </a:r>
            <a:r>
              <a:rPr lang="fi-FI" dirty="0" err="1"/>
              <a:t>care</a:t>
            </a:r>
            <a:r>
              <a:rPr lang="fi-FI" dirty="0"/>
              <a:t> </a:t>
            </a:r>
            <a:r>
              <a:rPr lang="fi-FI" dirty="0" err="1"/>
              <a:t>clinics</a:t>
            </a:r>
            <a:r>
              <a:rPr lang="fi-FI" dirty="0"/>
              <a:t> is </a:t>
            </a:r>
            <a:r>
              <a:rPr lang="fi-FI" dirty="0" err="1"/>
              <a:t>crucial</a:t>
            </a:r>
            <a:r>
              <a:rPr lang="fi-FI" dirty="0"/>
              <a:t> in </a:t>
            </a:r>
            <a:r>
              <a:rPr lang="fi-FI" dirty="0" err="1"/>
              <a:t>promoting</a:t>
            </a:r>
            <a:r>
              <a:rPr lang="fi-FI" dirty="0"/>
              <a:t> </a:t>
            </a:r>
            <a:r>
              <a:rPr lang="fi-FI" dirty="0" err="1"/>
              <a:t>child</a:t>
            </a:r>
            <a:r>
              <a:rPr lang="fi-FI" dirty="0"/>
              <a:t> and </a:t>
            </a:r>
            <a:r>
              <a:rPr lang="fi-FI" dirty="0" err="1"/>
              <a:t>adolescents</a:t>
            </a:r>
            <a:r>
              <a:rPr lang="fi-FI" dirty="0"/>
              <a:t> MHL</a:t>
            </a:r>
            <a:endParaRPr lang="en-US" dirty="0"/>
          </a:p>
          <a:p>
            <a:pPr>
              <a:lnSpc>
                <a:spcPct val="90000"/>
              </a:lnSpc>
              <a:spcAft>
                <a:spcPts val="600"/>
              </a:spcAft>
            </a:pPr>
            <a:r>
              <a:rPr lang="en-US" dirty="0"/>
              <a:t>Innovation processes are urgent for finding cost-effective solutions within mental health services</a:t>
            </a:r>
          </a:p>
          <a:p>
            <a:pPr lvl="1">
              <a:lnSpc>
                <a:spcPct val="90000"/>
              </a:lnSpc>
              <a:spcAft>
                <a:spcPts val="600"/>
              </a:spcAft>
            </a:pPr>
            <a:r>
              <a:rPr lang="fi-FI" sz="2400" dirty="0"/>
              <a:t>-&gt; </a:t>
            </a:r>
            <a:r>
              <a:rPr lang="fi-FI" sz="2400" dirty="0" err="1"/>
              <a:t>Not</a:t>
            </a:r>
            <a:r>
              <a:rPr lang="fi-FI" sz="2400" dirty="0"/>
              <a:t> to </a:t>
            </a:r>
            <a:r>
              <a:rPr lang="fi-FI" sz="2400" dirty="0" err="1"/>
              <a:t>forget</a:t>
            </a:r>
            <a:r>
              <a:rPr lang="fi-FI" sz="2400" dirty="0"/>
              <a:t> </a:t>
            </a:r>
            <a:r>
              <a:rPr lang="fi-FI" sz="2400" dirty="0" err="1"/>
              <a:t>the</a:t>
            </a:r>
            <a:r>
              <a:rPr lang="fi-FI" sz="2400" dirty="0"/>
              <a:t> </a:t>
            </a:r>
            <a:r>
              <a:rPr lang="fi-FI" sz="2400" dirty="0" err="1"/>
              <a:t>cultural</a:t>
            </a:r>
            <a:r>
              <a:rPr lang="fi-FI" sz="2400" dirty="0"/>
              <a:t> </a:t>
            </a:r>
            <a:r>
              <a:rPr lang="fi-FI" sz="2400" dirty="0" err="1"/>
              <a:t>context</a:t>
            </a:r>
            <a:r>
              <a:rPr lang="fi-FI" sz="2400" dirty="0"/>
              <a:t> and </a:t>
            </a:r>
            <a:r>
              <a:rPr lang="fi-FI" sz="2400" dirty="0" err="1"/>
              <a:t>enviroment</a:t>
            </a:r>
            <a:r>
              <a:rPr lang="fi-FI" sz="2400" dirty="0"/>
              <a:t> in </a:t>
            </a:r>
            <a:r>
              <a:rPr lang="fi-FI" sz="2400" dirty="0" err="1"/>
              <a:t>conducting</a:t>
            </a:r>
            <a:r>
              <a:rPr lang="fi-FI" sz="2400" dirty="0"/>
              <a:t> </a:t>
            </a:r>
            <a:r>
              <a:rPr lang="fi-FI" sz="2400" dirty="0" err="1"/>
              <a:t>promotive</a:t>
            </a:r>
            <a:r>
              <a:rPr lang="fi-FI" sz="2400" dirty="0"/>
              <a:t> </a:t>
            </a:r>
            <a:r>
              <a:rPr lang="fi-FI" sz="2400" dirty="0" err="1"/>
              <a:t>actions</a:t>
            </a:r>
            <a:endParaRPr lang="fi-FI" sz="2400" dirty="0"/>
          </a:p>
        </p:txBody>
      </p:sp>
      <p:pic>
        <p:nvPicPr>
          <p:cNvPr id="11" name="Sisällön paikkamerkki 4" descr="Äiti suutelemassa tyttövauvaa">
            <a:extLst>
              <a:ext uri="{FF2B5EF4-FFF2-40B4-BE49-F238E27FC236}">
                <a16:creationId xmlns:a16="http://schemas.microsoft.com/office/drawing/2014/main" id="{C6C6320B-1CB5-68F4-F66B-F254FB463943}"/>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b="-1"/>
          <a:stretch/>
        </p:blipFill>
        <p:spPr>
          <a:xfrm>
            <a:off x="7020134" y="1039660"/>
            <a:ext cx="5171865" cy="5818340"/>
          </a:xfrm>
          <a:prstGeom prst="rect">
            <a:avLst/>
          </a:prstGeom>
          <a:noFill/>
        </p:spPr>
      </p:pic>
      <p:sp>
        <p:nvSpPr>
          <p:cNvPr id="2" name="Title 1"/>
          <p:cNvSpPr>
            <a:spLocks noGrp="1"/>
          </p:cNvSpPr>
          <p:nvPr>
            <p:ph type="ctrTitle"/>
          </p:nvPr>
        </p:nvSpPr>
        <p:spPr>
          <a:xfrm>
            <a:off x="541612" y="379841"/>
            <a:ext cx="4856087" cy="1423512"/>
          </a:xfrm>
        </p:spPr>
        <p:txBody>
          <a:bodyPr wrap="square" anchor="t">
            <a:normAutofit/>
          </a:bodyPr>
          <a:lstStyle/>
          <a:p>
            <a:r>
              <a:rPr lang="fi-FI" dirty="0" err="1"/>
              <a:t>Conclusion</a:t>
            </a:r>
            <a:endParaRPr lang="fi-FI" dirty="0"/>
          </a:p>
        </p:txBody>
      </p:sp>
      <p:sp>
        <p:nvSpPr>
          <p:cNvPr id="5" name="Date Placeholder 4"/>
          <p:cNvSpPr>
            <a:spLocks noGrp="1"/>
          </p:cNvSpPr>
          <p:nvPr>
            <p:ph type="dt" sz="half" idx="4294967295"/>
          </p:nvPr>
        </p:nvSpPr>
        <p:spPr/>
        <p:txBody>
          <a:bodyPr/>
          <a:lstStyle/>
          <a:p>
            <a:pPr>
              <a:spcAft>
                <a:spcPts val="600"/>
              </a:spcAft>
            </a:pPr>
            <a:fld id="{000059A1-0099-4B10-A5CF-27E515FB5E4A}" type="datetime3">
              <a:rPr lang="en-US" smtClean="0"/>
              <a:pPr>
                <a:spcAft>
                  <a:spcPts val="600"/>
                </a:spcAft>
              </a:pPr>
              <a:t>2 March 2023</a:t>
            </a:fld>
            <a:endParaRPr lang="fi-FI"/>
          </a:p>
        </p:txBody>
      </p:sp>
      <p:sp>
        <p:nvSpPr>
          <p:cNvPr id="6" name="Footer Placeholder 5"/>
          <p:cNvSpPr>
            <a:spLocks noGrp="1"/>
          </p:cNvSpPr>
          <p:nvPr>
            <p:ph type="ftr" sz="quarter" idx="4294967295"/>
          </p:nvPr>
        </p:nvSpPr>
        <p:spPr/>
        <p:txBody>
          <a:bodyPr/>
          <a:lstStyle/>
          <a:p>
            <a:pPr>
              <a:spcAft>
                <a:spcPts val="600"/>
              </a:spcAft>
            </a:pPr>
            <a:r>
              <a:rPr lang="fi-FI"/>
              <a:t>Presentation name</a:t>
            </a:r>
          </a:p>
        </p:txBody>
      </p:sp>
      <p:sp>
        <p:nvSpPr>
          <p:cNvPr id="7" name="Slide Number Placeholder 6"/>
          <p:cNvSpPr>
            <a:spLocks noGrp="1"/>
          </p:cNvSpPr>
          <p:nvPr>
            <p:ph type="sldNum" sz="quarter" idx="4294967295"/>
          </p:nvPr>
        </p:nvSpPr>
        <p:spPr/>
        <p:txBody>
          <a:bodyPr/>
          <a:lstStyle/>
          <a:p>
            <a:pPr>
              <a:spcAft>
                <a:spcPts val="600"/>
              </a:spcAft>
            </a:pPr>
            <a:fld id="{8BA1D61E-DCAC-4F3F-A9E2-B5195B305580}" type="slidenum">
              <a:rPr lang="fi-FI" smtClean="0"/>
              <a:pPr>
                <a:spcAft>
                  <a:spcPts val="600"/>
                </a:spcAft>
              </a:pPr>
              <a:t>11</a:t>
            </a:fld>
            <a:endParaRPr lang="fi-FI"/>
          </a:p>
        </p:txBody>
      </p:sp>
    </p:spTree>
    <p:extLst>
      <p:ext uri="{BB962C8B-B14F-4D97-AF65-F5344CB8AC3E}">
        <p14:creationId xmlns:p14="http://schemas.microsoft.com/office/powerpoint/2010/main" val="397327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BA2CE4-0400-4161-805C-6FA70DE46533}"/>
              </a:ext>
            </a:extLst>
          </p:cNvPr>
          <p:cNvSpPr>
            <a:spLocks noGrp="1"/>
          </p:cNvSpPr>
          <p:nvPr>
            <p:ph type="title"/>
          </p:nvPr>
        </p:nvSpPr>
        <p:spPr/>
        <p:txBody>
          <a:bodyPr/>
          <a:lstStyle/>
          <a:p>
            <a:r>
              <a:rPr lang="fi-FI" dirty="0"/>
              <a:t>REFERENCE</a:t>
            </a:r>
          </a:p>
        </p:txBody>
      </p:sp>
      <p:sp>
        <p:nvSpPr>
          <p:cNvPr id="3" name="Sisällön paikkamerkki 2">
            <a:extLst>
              <a:ext uri="{FF2B5EF4-FFF2-40B4-BE49-F238E27FC236}">
                <a16:creationId xmlns:a16="http://schemas.microsoft.com/office/drawing/2014/main" id="{E962B462-D6AF-4BE9-9989-BC90300290B4}"/>
              </a:ext>
            </a:extLst>
          </p:cNvPr>
          <p:cNvSpPr>
            <a:spLocks noGrp="1"/>
          </p:cNvSpPr>
          <p:nvPr>
            <p:ph idx="1"/>
          </p:nvPr>
        </p:nvSpPr>
        <p:spPr/>
        <p:txBody>
          <a:bodyPr>
            <a:normAutofit fontScale="92500" lnSpcReduction="20000"/>
          </a:bodyPr>
          <a:lstStyle/>
          <a:p>
            <a:r>
              <a:rPr lang="en-US" sz="2000" b="0" i="0" dirty="0" err="1">
                <a:solidFill>
                  <a:srgbClr val="000000"/>
                </a:solidFill>
                <a:effectLst/>
              </a:rPr>
              <a:t>Delara</a:t>
            </a:r>
            <a:r>
              <a:rPr lang="en-US" sz="2000" b="0" i="0" dirty="0">
                <a:solidFill>
                  <a:srgbClr val="000000"/>
                </a:solidFill>
                <a:effectLst/>
              </a:rPr>
              <a:t> M, "Social Determinants of Immigrant Women’s Mental Health", </a:t>
            </a:r>
            <a:r>
              <a:rPr lang="en-US" sz="2000" b="0" i="1" dirty="0">
                <a:solidFill>
                  <a:srgbClr val="000000"/>
                </a:solidFill>
                <a:effectLst/>
              </a:rPr>
              <a:t>Advances in Public Health</a:t>
            </a:r>
            <a:r>
              <a:rPr lang="en-US" sz="2000" b="0" i="0" dirty="0">
                <a:solidFill>
                  <a:srgbClr val="000000"/>
                </a:solidFill>
                <a:effectLst/>
              </a:rPr>
              <a:t>, vol. 2016, Article ID 9730162, 11 pages, 2016. https://doi.org/10.1155/2016/9730162</a:t>
            </a:r>
          </a:p>
          <a:p>
            <a:endParaRPr lang="en-US" dirty="0"/>
          </a:p>
          <a:p>
            <a:r>
              <a:rPr lang="fi-FI" b="0" i="0" dirty="0" err="1">
                <a:solidFill>
                  <a:srgbClr val="212121"/>
                </a:solidFill>
                <a:effectLst/>
                <a:latin typeface="BlinkMacSystemFont"/>
              </a:rPr>
              <a:t>Kusaka</a:t>
            </a:r>
            <a:r>
              <a:rPr lang="fi-FI" b="0" i="0" dirty="0">
                <a:solidFill>
                  <a:srgbClr val="212121"/>
                </a:solidFill>
                <a:effectLst/>
                <a:latin typeface="BlinkMacSystemFont"/>
              </a:rPr>
              <a:t>, S., </a:t>
            </a:r>
            <a:r>
              <a:rPr lang="fi-FI" b="0" i="0" dirty="0" err="1">
                <a:solidFill>
                  <a:srgbClr val="212121"/>
                </a:solidFill>
                <a:effectLst/>
                <a:latin typeface="BlinkMacSystemFont"/>
              </a:rPr>
              <a:t>Yamaguchi</a:t>
            </a:r>
            <a:r>
              <a:rPr lang="fi-FI" b="0" i="0" dirty="0">
                <a:solidFill>
                  <a:srgbClr val="212121"/>
                </a:solidFill>
                <a:effectLst/>
                <a:latin typeface="BlinkMacSystemFont"/>
              </a:rPr>
              <a:t>, S., </a:t>
            </a:r>
            <a:r>
              <a:rPr lang="fi-FI" b="0" i="0" dirty="0" err="1">
                <a:solidFill>
                  <a:srgbClr val="212121"/>
                </a:solidFill>
                <a:effectLst/>
                <a:latin typeface="BlinkMacSystemFont"/>
              </a:rPr>
              <a:t>Foo</a:t>
            </a:r>
            <a:r>
              <a:rPr lang="fi-FI" b="0" i="0" dirty="0">
                <a:solidFill>
                  <a:srgbClr val="212121"/>
                </a:solidFill>
                <a:effectLst/>
                <a:latin typeface="BlinkMacSystemFont"/>
              </a:rPr>
              <a:t>, J. C., Togo, F., &amp; </a:t>
            </a:r>
            <a:r>
              <a:rPr lang="fi-FI" b="0" i="0" dirty="0" err="1">
                <a:solidFill>
                  <a:srgbClr val="212121"/>
                </a:solidFill>
                <a:effectLst/>
                <a:latin typeface="BlinkMacSystemFont"/>
              </a:rPr>
              <a:t>Sasaki</a:t>
            </a:r>
            <a:r>
              <a:rPr lang="fi-FI" b="0" i="0" dirty="0">
                <a:solidFill>
                  <a:srgbClr val="212121"/>
                </a:solidFill>
                <a:effectLst/>
                <a:latin typeface="BlinkMacSystemFont"/>
              </a:rPr>
              <a:t>, T. (2022). </a:t>
            </a:r>
            <a:r>
              <a:rPr lang="fi-FI" b="0" i="0" dirty="0" err="1">
                <a:solidFill>
                  <a:srgbClr val="212121"/>
                </a:solidFill>
                <a:effectLst/>
                <a:latin typeface="BlinkMacSystemFont"/>
              </a:rPr>
              <a:t>Mental</a:t>
            </a:r>
            <a:r>
              <a:rPr lang="fi-FI" b="0" i="0" dirty="0">
                <a:solidFill>
                  <a:srgbClr val="212121"/>
                </a:solidFill>
                <a:effectLst/>
                <a:latin typeface="BlinkMacSystemFont"/>
              </a:rPr>
              <a:t> Health </a:t>
            </a:r>
            <a:r>
              <a:rPr lang="fi-FI" b="0" i="0" dirty="0" err="1">
                <a:solidFill>
                  <a:srgbClr val="212121"/>
                </a:solidFill>
                <a:effectLst/>
                <a:latin typeface="BlinkMacSystemFont"/>
              </a:rPr>
              <a:t>Literacy</a:t>
            </a:r>
            <a:r>
              <a:rPr lang="fi-FI" b="0" i="0" dirty="0">
                <a:solidFill>
                  <a:srgbClr val="212121"/>
                </a:solidFill>
                <a:effectLst/>
                <a:latin typeface="BlinkMacSystemFont"/>
              </a:rPr>
              <a:t> </a:t>
            </a:r>
            <a:r>
              <a:rPr lang="fi-FI" b="0" i="0" dirty="0" err="1">
                <a:solidFill>
                  <a:srgbClr val="212121"/>
                </a:solidFill>
                <a:effectLst/>
                <a:latin typeface="BlinkMacSystemFont"/>
              </a:rPr>
              <a:t>Programs</a:t>
            </a:r>
            <a:r>
              <a:rPr lang="fi-FI" b="0" i="0" dirty="0">
                <a:solidFill>
                  <a:srgbClr val="212121"/>
                </a:solidFill>
                <a:effectLst/>
                <a:latin typeface="BlinkMacSystemFont"/>
              </a:rPr>
              <a:t> for </a:t>
            </a:r>
            <a:r>
              <a:rPr lang="fi-FI" b="0" i="0" dirty="0" err="1">
                <a:solidFill>
                  <a:srgbClr val="212121"/>
                </a:solidFill>
                <a:effectLst/>
                <a:latin typeface="BlinkMacSystemFont"/>
              </a:rPr>
              <a:t>Parents</a:t>
            </a:r>
            <a:r>
              <a:rPr lang="fi-FI" b="0" i="0" dirty="0">
                <a:solidFill>
                  <a:srgbClr val="212121"/>
                </a:solidFill>
                <a:effectLst/>
                <a:latin typeface="BlinkMacSystemFont"/>
              </a:rPr>
              <a:t> of </a:t>
            </a:r>
            <a:r>
              <a:rPr lang="fi-FI" b="0" i="0" dirty="0" err="1">
                <a:solidFill>
                  <a:srgbClr val="212121"/>
                </a:solidFill>
                <a:effectLst/>
                <a:latin typeface="BlinkMacSystemFont"/>
              </a:rPr>
              <a:t>Adolescents</a:t>
            </a:r>
            <a:r>
              <a:rPr lang="fi-FI" b="0" i="0" dirty="0">
                <a:solidFill>
                  <a:srgbClr val="212121"/>
                </a:solidFill>
                <a:effectLst/>
                <a:latin typeface="BlinkMacSystemFont"/>
              </a:rPr>
              <a:t>: A </a:t>
            </a:r>
            <a:r>
              <a:rPr lang="fi-FI" b="0" i="0" dirty="0" err="1">
                <a:solidFill>
                  <a:srgbClr val="212121"/>
                </a:solidFill>
                <a:effectLst/>
                <a:latin typeface="BlinkMacSystemFont"/>
              </a:rPr>
              <a:t>Systematic</a:t>
            </a:r>
            <a:r>
              <a:rPr lang="fi-FI" b="0" i="0" dirty="0">
                <a:solidFill>
                  <a:srgbClr val="212121"/>
                </a:solidFill>
                <a:effectLst/>
                <a:latin typeface="BlinkMacSystemFont"/>
              </a:rPr>
              <a:t> </a:t>
            </a:r>
            <a:r>
              <a:rPr lang="fi-FI" b="0" i="0" dirty="0" err="1">
                <a:solidFill>
                  <a:srgbClr val="212121"/>
                </a:solidFill>
                <a:effectLst/>
                <a:latin typeface="BlinkMacSystemFont"/>
              </a:rPr>
              <a:t>Review</a:t>
            </a:r>
            <a:r>
              <a:rPr lang="fi-FI" b="0" i="0" dirty="0">
                <a:solidFill>
                  <a:srgbClr val="212121"/>
                </a:solidFill>
                <a:effectLst/>
                <a:latin typeface="BlinkMacSystemFont"/>
              </a:rPr>
              <a:t>. </a:t>
            </a:r>
            <a:r>
              <a:rPr lang="fi-FI" b="0" i="1" dirty="0" err="1">
                <a:solidFill>
                  <a:srgbClr val="212121"/>
                </a:solidFill>
                <a:effectLst/>
                <a:latin typeface="BlinkMacSystemFont"/>
              </a:rPr>
              <a:t>Frontiers</a:t>
            </a:r>
            <a:r>
              <a:rPr lang="fi-FI" b="0" i="1" dirty="0">
                <a:solidFill>
                  <a:srgbClr val="212121"/>
                </a:solidFill>
                <a:effectLst/>
                <a:latin typeface="BlinkMacSystemFont"/>
              </a:rPr>
              <a:t> in </a:t>
            </a:r>
            <a:r>
              <a:rPr lang="fi-FI" b="0" i="1" dirty="0" err="1">
                <a:solidFill>
                  <a:srgbClr val="212121"/>
                </a:solidFill>
                <a:effectLst/>
                <a:latin typeface="BlinkMacSystemFont"/>
              </a:rPr>
              <a:t>psychiatry</a:t>
            </a:r>
            <a:r>
              <a:rPr lang="fi-FI" b="0" i="0" dirty="0">
                <a:solidFill>
                  <a:srgbClr val="212121"/>
                </a:solidFill>
                <a:effectLst/>
                <a:latin typeface="BlinkMacSystemFont"/>
              </a:rPr>
              <a:t>, </a:t>
            </a:r>
            <a:r>
              <a:rPr lang="fi-FI" b="0" i="1" dirty="0">
                <a:solidFill>
                  <a:srgbClr val="212121"/>
                </a:solidFill>
                <a:effectLst/>
                <a:latin typeface="BlinkMacSystemFont"/>
              </a:rPr>
              <a:t>13</a:t>
            </a:r>
            <a:r>
              <a:rPr lang="fi-FI" b="0" i="0" dirty="0">
                <a:solidFill>
                  <a:srgbClr val="212121"/>
                </a:solidFill>
                <a:effectLst/>
                <a:latin typeface="BlinkMacSystemFont"/>
              </a:rPr>
              <a:t>, 816508. https://doi.org/10.3389/fpsyt.2022.816508</a:t>
            </a:r>
            <a:endParaRPr lang="en-US" b="0" i="0" dirty="0">
              <a:solidFill>
                <a:srgbClr val="333333"/>
              </a:solidFill>
              <a:effectLst/>
              <a:latin typeface="-apple-system"/>
            </a:endParaRPr>
          </a:p>
          <a:p>
            <a:r>
              <a:rPr lang="en-US" b="0" i="0" dirty="0">
                <a:solidFill>
                  <a:srgbClr val="333333"/>
                </a:solidFill>
                <a:effectLst/>
                <a:latin typeface="-apple-system"/>
              </a:rPr>
              <a:t>Kutcher </a:t>
            </a:r>
            <a:r>
              <a:rPr lang="en-US" b="0" i="0" dirty="0" err="1">
                <a:solidFill>
                  <a:srgbClr val="333333"/>
                </a:solidFill>
                <a:effectLst/>
                <a:latin typeface="-apple-system"/>
              </a:rPr>
              <a:t>S,Wei</a:t>
            </a:r>
            <a:r>
              <a:rPr lang="en-US" b="0" i="0" dirty="0">
                <a:solidFill>
                  <a:srgbClr val="333333"/>
                </a:solidFill>
                <a:effectLst/>
                <a:latin typeface="-apple-system"/>
              </a:rPr>
              <a:t> Y, &amp; Hashish</a:t>
            </a:r>
            <a:r>
              <a:rPr lang="en-US" dirty="0">
                <a:solidFill>
                  <a:srgbClr val="333333"/>
                </a:solidFill>
                <a:latin typeface="-apple-system"/>
              </a:rPr>
              <a:t> M.</a:t>
            </a:r>
            <a:r>
              <a:rPr lang="en-US" b="0" i="0" dirty="0">
                <a:solidFill>
                  <a:srgbClr val="333333"/>
                </a:solidFill>
                <a:effectLst/>
                <a:latin typeface="-apple-system"/>
              </a:rPr>
              <a:t> 2016.- Chapter 8 - Mental Health Literacy for Students and Teachers: A “School Friendly” Approach, Editor(s): Matthew Hodes, Susan </a:t>
            </a:r>
            <a:r>
              <a:rPr lang="en-US" b="0" i="0" dirty="0" err="1">
                <a:solidFill>
                  <a:srgbClr val="333333"/>
                </a:solidFill>
                <a:effectLst/>
                <a:latin typeface="-apple-system"/>
              </a:rPr>
              <a:t>Gau,Positive</a:t>
            </a:r>
            <a:r>
              <a:rPr lang="en-US" b="0" i="0" dirty="0">
                <a:solidFill>
                  <a:srgbClr val="333333"/>
                </a:solidFill>
                <a:effectLst/>
                <a:latin typeface="-apple-system"/>
              </a:rPr>
              <a:t> Mental Health, Fighting Stigma and Promoting Resiliency for Children and Adolescents, Academic Press,2016, P. 161-172, ISBN 9780128043943, </a:t>
            </a:r>
            <a:r>
              <a:rPr lang="en-US" b="0" i="0" dirty="0">
                <a:solidFill>
                  <a:srgbClr val="333333"/>
                </a:solidFill>
                <a:effectLst/>
                <a:latin typeface="-apple-system"/>
                <a:hlinkClick r:id="rId2"/>
              </a:rPr>
              <a:t>https://doi.org/10.1016/B978-0-12-804394-3.00008-5</a:t>
            </a:r>
            <a:r>
              <a:rPr lang="en-US" b="0" i="0" dirty="0">
                <a:solidFill>
                  <a:srgbClr val="333333"/>
                </a:solidFill>
                <a:effectLst/>
                <a:latin typeface="-apple-system"/>
              </a:rPr>
              <a:t>.</a:t>
            </a:r>
          </a:p>
          <a:p>
            <a:r>
              <a:rPr lang="fi-FI" sz="2000" dirty="0" err="1"/>
              <a:t>Kutcher</a:t>
            </a:r>
            <a:r>
              <a:rPr lang="fi-FI" sz="2000" dirty="0"/>
              <a:t>, S., </a:t>
            </a:r>
            <a:r>
              <a:rPr lang="fi-FI" sz="2000" dirty="0" err="1"/>
              <a:t>Wei</a:t>
            </a:r>
            <a:r>
              <a:rPr lang="fi-FI" sz="2000" dirty="0"/>
              <a:t>, Y., </a:t>
            </a:r>
            <a:r>
              <a:rPr lang="fi-FI" sz="2000" dirty="0" err="1"/>
              <a:t>Gilberds</a:t>
            </a:r>
            <a:r>
              <a:rPr lang="fi-FI" sz="2000" dirty="0"/>
              <a:t>, H., </a:t>
            </a:r>
            <a:r>
              <a:rPr lang="fi-FI" sz="2000" dirty="0" err="1"/>
              <a:t>Ubuguyu</a:t>
            </a:r>
            <a:r>
              <a:rPr lang="fi-FI" sz="2000" dirty="0"/>
              <a:t>, O., </a:t>
            </a:r>
            <a:r>
              <a:rPr lang="fi-FI" sz="2000" dirty="0" err="1"/>
              <a:t>Njau</a:t>
            </a:r>
            <a:r>
              <a:rPr lang="fi-FI" sz="2000" dirty="0"/>
              <a:t>, T., Brown, A., … </a:t>
            </a:r>
            <a:r>
              <a:rPr lang="fi-FI" sz="2000" dirty="0" err="1"/>
              <a:t>Perkins</a:t>
            </a:r>
            <a:r>
              <a:rPr lang="fi-FI" sz="2000" dirty="0"/>
              <a:t>, K. (2016). A </a:t>
            </a:r>
            <a:r>
              <a:rPr lang="fi-FI" sz="2000" dirty="0" err="1"/>
              <a:t>school</a:t>
            </a:r>
            <a:r>
              <a:rPr lang="fi-FI" sz="2000" dirty="0"/>
              <a:t> </a:t>
            </a:r>
            <a:r>
              <a:rPr lang="fi-FI" sz="2000" dirty="0" err="1"/>
              <a:t>mental</a:t>
            </a:r>
            <a:r>
              <a:rPr lang="fi-FI" sz="2000" dirty="0"/>
              <a:t> </a:t>
            </a:r>
            <a:r>
              <a:rPr lang="fi-FI" sz="2000" dirty="0" err="1"/>
              <a:t>health</a:t>
            </a:r>
            <a:r>
              <a:rPr lang="fi-FI" sz="2000" dirty="0"/>
              <a:t> </a:t>
            </a:r>
            <a:r>
              <a:rPr lang="fi-FI" sz="2000" dirty="0" err="1"/>
              <a:t>literacy</a:t>
            </a:r>
            <a:r>
              <a:rPr lang="fi-FI" sz="2000" dirty="0"/>
              <a:t> </a:t>
            </a:r>
            <a:r>
              <a:rPr lang="fi-FI" sz="2000" dirty="0" err="1"/>
              <a:t>curriculum</a:t>
            </a:r>
            <a:r>
              <a:rPr lang="fi-FI" sz="2000" dirty="0"/>
              <a:t> </a:t>
            </a:r>
            <a:r>
              <a:rPr lang="fi-FI" sz="2000" dirty="0" err="1"/>
              <a:t>resource</a:t>
            </a:r>
            <a:r>
              <a:rPr lang="fi-FI" sz="2000" dirty="0"/>
              <a:t> </a:t>
            </a:r>
            <a:r>
              <a:rPr lang="fi-FI" sz="2000" dirty="0" err="1"/>
              <a:t>training</a:t>
            </a:r>
            <a:r>
              <a:rPr lang="fi-FI" sz="2000" dirty="0"/>
              <a:t> </a:t>
            </a:r>
            <a:r>
              <a:rPr lang="fi-FI" sz="2000" dirty="0" err="1"/>
              <a:t>approach</a:t>
            </a:r>
            <a:r>
              <a:rPr lang="fi-FI" sz="2000" dirty="0"/>
              <a:t>: </a:t>
            </a:r>
            <a:r>
              <a:rPr lang="fi-FI" sz="2000" dirty="0" err="1"/>
              <a:t>effects</a:t>
            </a:r>
            <a:r>
              <a:rPr lang="fi-FI" sz="2000" dirty="0"/>
              <a:t> on </a:t>
            </a:r>
            <a:r>
              <a:rPr lang="fi-FI" sz="2000" dirty="0" err="1"/>
              <a:t>Tanzanian</a:t>
            </a:r>
            <a:r>
              <a:rPr lang="fi-FI" sz="2000" dirty="0"/>
              <a:t> </a:t>
            </a:r>
            <a:r>
              <a:rPr lang="fi-FI" sz="2000" dirty="0" err="1"/>
              <a:t>teachers</a:t>
            </a:r>
            <a:r>
              <a:rPr lang="fi-FI" sz="2000" dirty="0"/>
              <a:t>' </a:t>
            </a:r>
            <a:r>
              <a:rPr lang="fi-FI" sz="2000" dirty="0" err="1"/>
              <a:t>mental</a:t>
            </a:r>
            <a:r>
              <a:rPr lang="fi-FI" sz="2000" dirty="0"/>
              <a:t> </a:t>
            </a:r>
            <a:r>
              <a:rPr lang="fi-FI" sz="2000" dirty="0" err="1"/>
              <a:t>health</a:t>
            </a:r>
            <a:r>
              <a:rPr lang="fi-FI" sz="2000" dirty="0"/>
              <a:t> </a:t>
            </a:r>
            <a:r>
              <a:rPr lang="fi-FI" sz="2000" dirty="0" err="1"/>
              <a:t>knowledge</a:t>
            </a:r>
            <a:r>
              <a:rPr lang="fi-FI" sz="2000" dirty="0"/>
              <a:t>, stigma and help-</a:t>
            </a:r>
            <a:r>
              <a:rPr lang="fi-FI" sz="2000" dirty="0" err="1"/>
              <a:t>seeking</a:t>
            </a:r>
            <a:r>
              <a:rPr lang="fi-FI" sz="2000" dirty="0"/>
              <a:t> </a:t>
            </a:r>
            <a:r>
              <a:rPr lang="fi-FI" sz="2000" dirty="0" err="1"/>
              <a:t>efficacy</a:t>
            </a:r>
            <a:r>
              <a:rPr lang="fi-FI" sz="2000" dirty="0"/>
              <a:t>. </a:t>
            </a:r>
            <a:r>
              <a:rPr lang="fi-FI" sz="2000" i="1" dirty="0"/>
              <a:t>International </a:t>
            </a:r>
            <a:r>
              <a:rPr lang="fi-FI" sz="2000" i="1" dirty="0" err="1"/>
              <a:t>journal</a:t>
            </a:r>
            <a:r>
              <a:rPr lang="fi-FI" sz="2000" i="1" dirty="0"/>
              <a:t> of </a:t>
            </a:r>
            <a:r>
              <a:rPr lang="fi-FI" sz="2000" i="1" dirty="0" err="1"/>
              <a:t>mental</a:t>
            </a:r>
            <a:r>
              <a:rPr lang="fi-FI" sz="2000" i="1" dirty="0"/>
              <a:t> </a:t>
            </a:r>
            <a:r>
              <a:rPr lang="fi-FI" sz="2000" i="1" dirty="0" err="1"/>
              <a:t>health</a:t>
            </a:r>
            <a:r>
              <a:rPr lang="fi-FI" sz="2000" i="1" dirty="0"/>
              <a:t> </a:t>
            </a:r>
            <a:r>
              <a:rPr lang="fi-FI" sz="2000" i="1" dirty="0" err="1"/>
              <a:t>systems</a:t>
            </a:r>
            <a:r>
              <a:rPr lang="fi-FI" sz="2000" dirty="0"/>
              <a:t>, </a:t>
            </a:r>
            <a:r>
              <a:rPr lang="fi-FI" sz="2000" i="1" dirty="0"/>
              <a:t>10</a:t>
            </a:r>
            <a:r>
              <a:rPr lang="fi-FI" sz="2000" dirty="0"/>
              <a:t>, 50. doi:10.1186/s13033-016-0082-6</a:t>
            </a:r>
            <a:endParaRPr lang="en-US" b="0" i="0" dirty="0">
              <a:solidFill>
                <a:srgbClr val="333333"/>
              </a:solidFill>
              <a:effectLst/>
              <a:latin typeface="-apple-system"/>
            </a:endParaRPr>
          </a:p>
          <a:p>
            <a:r>
              <a:rPr lang="en-US" b="0" i="0" dirty="0">
                <a:solidFill>
                  <a:srgbClr val="333333"/>
                </a:solidFill>
                <a:effectLst/>
                <a:latin typeface="-apple-system"/>
              </a:rPr>
              <a:t>Kutcher S, Wei Y, Coniglio C. Mental Health Literacy: Past, Present, and Future. The Canadian Journal of Psychiatry. 2016;61(3):154-158. doi:10.1177/0706743715616609</a:t>
            </a:r>
          </a:p>
          <a:p>
            <a:r>
              <a:rPr lang="en-US" b="0" i="0" dirty="0" err="1">
                <a:solidFill>
                  <a:srgbClr val="212121"/>
                </a:solidFill>
                <a:effectLst/>
                <a:latin typeface="Roboto" panose="02000000000000000000" pitchFamily="2" charset="0"/>
              </a:rPr>
              <a:t>Nobre</a:t>
            </a:r>
            <a:r>
              <a:rPr lang="en-US" b="0" i="0" dirty="0">
                <a:solidFill>
                  <a:srgbClr val="212121"/>
                </a:solidFill>
                <a:effectLst/>
                <a:latin typeface="Roboto" panose="02000000000000000000" pitchFamily="2" charset="0"/>
              </a:rPr>
              <a:t>, J., Oliveira, A. P., Monteiro, F., </a:t>
            </a:r>
            <a:r>
              <a:rPr lang="en-US" b="0" i="0" dirty="0" err="1">
                <a:solidFill>
                  <a:srgbClr val="212121"/>
                </a:solidFill>
                <a:effectLst/>
                <a:latin typeface="Roboto" panose="02000000000000000000" pitchFamily="2" charset="0"/>
              </a:rPr>
              <a:t>Sequeira</a:t>
            </a:r>
            <a:r>
              <a:rPr lang="en-US" b="0" i="0" dirty="0">
                <a:solidFill>
                  <a:srgbClr val="212121"/>
                </a:solidFill>
                <a:effectLst/>
                <a:latin typeface="Roboto" panose="02000000000000000000" pitchFamily="2" charset="0"/>
              </a:rPr>
              <a:t>, C., &amp; </a:t>
            </a:r>
            <a:r>
              <a:rPr lang="en-US" b="0" i="0" dirty="0" err="1">
                <a:solidFill>
                  <a:srgbClr val="212121"/>
                </a:solidFill>
                <a:effectLst/>
                <a:latin typeface="Roboto" panose="02000000000000000000" pitchFamily="2" charset="0"/>
              </a:rPr>
              <a:t>Ferré</a:t>
            </a:r>
            <a:r>
              <a:rPr lang="en-US" b="0" i="0" dirty="0">
                <a:solidFill>
                  <a:srgbClr val="212121"/>
                </a:solidFill>
                <a:effectLst/>
                <a:latin typeface="Roboto" panose="02000000000000000000" pitchFamily="2" charset="0"/>
              </a:rPr>
              <a:t>-Grau, C. (2021). Promotion of Mental Health Literacy in Adolescents: A Scoping Review. </a:t>
            </a:r>
            <a:r>
              <a:rPr lang="en-US" b="0" i="1" dirty="0">
                <a:solidFill>
                  <a:srgbClr val="212121"/>
                </a:solidFill>
                <a:effectLst/>
                <a:latin typeface="Roboto" panose="02000000000000000000" pitchFamily="2" charset="0"/>
              </a:rPr>
              <a:t>International journal of environmental research and public health</a:t>
            </a:r>
            <a:r>
              <a:rPr lang="en-US" b="0" i="0" dirty="0">
                <a:solidFill>
                  <a:srgbClr val="212121"/>
                </a:solidFill>
                <a:effectLst/>
                <a:latin typeface="Roboto" panose="02000000000000000000" pitchFamily="2" charset="0"/>
              </a:rPr>
              <a:t>, </a:t>
            </a:r>
            <a:r>
              <a:rPr lang="en-US" b="0" i="1" dirty="0">
                <a:solidFill>
                  <a:srgbClr val="212121"/>
                </a:solidFill>
                <a:effectLst/>
                <a:latin typeface="Roboto" panose="02000000000000000000" pitchFamily="2" charset="0"/>
              </a:rPr>
              <a:t>18</a:t>
            </a:r>
            <a:r>
              <a:rPr lang="en-US" b="0" i="0" dirty="0">
                <a:solidFill>
                  <a:srgbClr val="212121"/>
                </a:solidFill>
                <a:effectLst/>
                <a:latin typeface="Roboto" panose="02000000000000000000" pitchFamily="2" charset="0"/>
              </a:rPr>
              <a:t>(18), 9500. https://doi.org/10.3390/ijerph18189500</a:t>
            </a:r>
            <a:endParaRPr lang="en-US" b="0" i="0" dirty="0">
              <a:solidFill>
                <a:srgbClr val="333333"/>
              </a:solidFill>
              <a:effectLst/>
              <a:latin typeface="-apple-system"/>
            </a:endParaRPr>
          </a:p>
          <a:p>
            <a:endParaRPr lang="en-US" b="0" i="0" dirty="0">
              <a:solidFill>
                <a:srgbClr val="333333"/>
              </a:solidFill>
              <a:effectLst/>
              <a:latin typeface="-apple-system"/>
            </a:endParaRPr>
          </a:p>
          <a:p>
            <a:endParaRPr lang="en-US" b="0" i="0" dirty="0">
              <a:solidFill>
                <a:srgbClr val="333333"/>
              </a:solidFill>
              <a:effectLst/>
              <a:latin typeface="-apple-system"/>
            </a:endParaRPr>
          </a:p>
        </p:txBody>
      </p:sp>
    </p:spTree>
    <p:extLst>
      <p:ext uri="{BB962C8B-B14F-4D97-AF65-F5344CB8AC3E}">
        <p14:creationId xmlns:p14="http://schemas.microsoft.com/office/powerpoint/2010/main" val="410537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80BC0-A071-1042-634F-D771273F2CEE}"/>
              </a:ext>
            </a:extLst>
          </p:cNvPr>
          <p:cNvSpPr>
            <a:spLocks noGrp="1"/>
          </p:cNvSpPr>
          <p:nvPr>
            <p:ph type="title"/>
          </p:nvPr>
        </p:nvSpPr>
        <p:spPr/>
        <p:txBody>
          <a:bodyPr/>
          <a:lstStyle/>
          <a:p>
            <a:endParaRPr lang="fi-FI"/>
          </a:p>
        </p:txBody>
      </p:sp>
      <p:sp>
        <p:nvSpPr>
          <p:cNvPr id="3" name="Content Placeholder 2">
            <a:extLst>
              <a:ext uri="{FF2B5EF4-FFF2-40B4-BE49-F238E27FC236}">
                <a16:creationId xmlns:a16="http://schemas.microsoft.com/office/drawing/2014/main" id="{2D106D2B-A66C-ABDD-19E4-B422FD1837A2}"/>
              </a:ext>
            </a:extLst>
          </p:cNvPr>
          <p:cNvSpPr>
            <a:spLocks noGrp="1"/>
          </p:cNvSpPr>
          <p:nvPr>
            <p:ph idx="1"/>
          </p:nvPr>
        </p:nvSpPr>
        <p:spPr/>
        <p:txBody>
          <a:bodyPr/>
          <a:lstStyle/>
          <a:p>
            <a:pPr algn="l" rtl="0" fontAlgn="base">
              <a:buFont typeface="Arial" panose="020B0604020202020204" pitchFamily="34" charset="0"/>
              <a:buChar char="•"/>
            </a:pPr>
            <a:r>
              <a:rPr lang="en-US" sz="1400" b="0" i="0" u="none" strike="noStrike" dirty="0" err="1">
                <a:effectLst/>
              </a:rPr>
              <a:t>Anttila</a:t>
            </a:r>
            <a:r>
              <a:rPr lang="en-US" sz="1400" b="0" i="0" u="none" strike="noStrike" dirty="0">
                <a:effectLst/>
              </a:rPr>
              <a:t>, M., </a:t>
            </a:r>
            <a:r>
              <a:rPr lang="en-US" sz="1400" b="0" i="0" u="none" strike="noStrike" dirty="0" err="1">
                <a:effectLst/>
              </a:rPr>
              <a:t>Lantta</a:t>
            </a:r>
            <a:r>
              <a:rPr lang="en-US" sz="1400" b="0" i="0" u="none" strike="noStrike" dirty="0">
                <a:effectLst/>
              </a:rPr>
              <a:t>, T., Ylitalo, M., </a:t>
            </a:r>
            <a:r>
              <a:rPr lang="en-US" sz="1400" b="0" i="0" u="none" strike="noStrike" dirty="0" err="1">
                <a:effectLst/>
              </a:rPr>
              <a:t>Kurki</a:t>
            </a:r>
            <a:r>
              <a:rPr lang="en-US" sz="1400" b="0" i="0" u="none" strike="noStrike" dirty="0">
                <a:effectLst/>
              </a:rPr>
              <a:t>, M., </a:t>
            </a:r>
            <a:r>
              <a:rPr lang="en-US" sz="1400" b="0" i="0" u="none" strike="noStrike" dirty="0" err="1">
                <a:effectLst/>
              </a:rPr>
              <a:t>Kuuskorpi</a:t>
            </a:r>
            <a:r>
              <a:rPr lang="en-US" sz="1400" b="0" i="0" u="none" strike="noStrike" dirty="0">
                <a:effectLst/>
              </a:rPr>
              <a:t>, M., &amp; </a:t>
            </a:r>
            <a:r>
              <a:rPr lang="en-US" sz="1400" b="0" i="0" u="none" strike="noStrike" dirty="0" err="1">
                <a:effectLst/>
              </a:rPr>
              <a:t>Välimäki</a:t>
            </a:r>
            <a:r>
              <a:rPr lang="en-US" sz="1400" b="0" i="0" u="none" strike="noStrike" dirty="0">
                <a:effectLst/>
              </a:rPr>
              <a:t>, M. (2021). Impact and Feasibility of Information Technology to Support Adolescent Well-Being and Mental Health at School: A Quasi-Experimental Study. Journal of multidisciplinary healthcare, 14, 1741–1753. </a:t>
            </a:r>
            <a:r>
              <a:rPr lang="en-US" sz="1400" b="0" i="0" u="sng" strike="noStrike" dirty="0">
                <a:effectLst/>
                <a:hlinkClick r:id="rId2">
                  <a:extLst>
                    <a:ext uri="{A12FA001-AC4F-418D-AE19-62706E023703}">
                      <ahyp:hlinkClr xmlns:ahyp="http://schemas.microsoft.com/office/drawing/2018/hyperlinkcolor" val="tx"/>
                    </a:ext>
                  </a:extLst>
                </a:hlinkClick>
              </a:rPr>
              <a:t>https://doi.org/10.2147/JMDH.S311788</a:t>
            </a:r>
            <a:r>
              <a:rPr lang="en-US" sz="1400" b="0" i="0" u="none" strike="noStrike" dirty="0">
                <a:effectLst/>
              </a:rPr>
              <a:t> </a:t>
            </a:r>
            <a:r>
              <a:rPr lang="en-US" sz="1400" b="0" i="0" dirty="0">
                <a:effectLst/>
              </a:rPr>
              <a:t>​</a:t>
            </a:r>
          </a:p>
          <a:p>
            <a:pPr algn="l" rtl="0" fontAlgn="base">
              <a:buFont typeface="Arial" panose="020B0604020202020204" pitchFamily="34" charset="0"/>
              <a:buChar char="•"/>
            </a:pPr>
            <a:r>
              <a:rPr lang="en-US" sz="1400" b="0" i="0" u="none" strike="noStrike" dirty="0" err="1">
                <a:effectLst/>
              </a:rPr>
              <a:t>Gigantesco</a:t>
            </a:r>
            <a:r>
              <a:rPr lang="en-US" sz="1400" b="0" i="0" u="none" strike="noStrike" dirty="0">
                <a:effectLst/>
              </a:rPr>
              <a:t>, A., Palumbo, G., </a:t>
            </a:r>
            <a:r>
              <a:rPr lang="en-US" sz="1400" b="0" i="0" u="none" strike="noStrike" dirty="0" err="1">
                <a:effectLst/>
              </a:rPr>
              <a:t>Zadworna-Cies´lak</a:t>
            </a:r>
            <a:r>
              <a:rPr lang="en-US" sz="1400" b="0" i="0" u="none" strike="noStrike" dirty="0">
                <a:effectLst/>
              </a:rPr>
              <a:t>, M., </a:t>
            </a:r>
            <a:r>
              <a:rPr lang="en-US" sz="1400" b="0" i="0" u="none" strike="noStrike" dirty="0" err="1">
                <a:effectLst/>
              </a:rPr>
              <a:t>Cascavilla</a:t>
            </a:r>
            <a:r>
              <a:rPr lang="en-US" sz="1400" b="0" i="0" u="none" strike="noStrike" dirty="0">
                <a:effectLst/>
              </a:rPr>
              <a:t>, I., Del Re, D., </a:t>
            </a:r>
            <a:r>
              <a:rPr lang="en-US" sz="1400" b="0" i="0" u="none" strike="noStrike" dirty="0" err="1">
                <a:effectLst/>
              </a:rPr>
              <a:t>Kossakowska</a:t>
            </a:r>
            <a:r>
              <a:rPr lang="en-US" sz="1400" b="0" i="0" u="none" strike="noStrike" dirty="0">
                <a:effectLst/>
              </a:rPr>
              <a:t>, K. and WST European Group* 2019. An international study of middle school students’ preferences about digital interactive education activities for promoting psychological well-being and mental health. Ann </a:t>
            </a:r>
            <a:r>
              <a:rPr lang="en-US" sz="1400" b="0" i="0" u="none" strike="noStrike" dirty="0" err="1">
                <a:effectLst/>
              </a:rPr>
              <a:t>Ist</a:t>
            </a:r>
            <a:r>
              <a:rPr lang="en-US" sz="1400" b="0" i="0" u="none" strike="noStrike" dirty="0">
                <a:effectLst/>
              </a:rPr>
              <a:t> Super </a:t>
            </a:r>
            <a:r>
              <a:rPr lang="en-US" sz="1400" b="0" i="0" u="none" strike="noStrike" dirty="0" err="1">
                <a:effectLst/>
              </a:rPr>
              <a:t>Sanità</a:t>
            </a:r>
            <a:r>
              <a:rPr lang="en-US" sz="1400" b="0" i="0" u="none" strike="noStrike" dirty="0">
                <a:effectLst/>
              </a:rPr>
              <a:t> 2019 | Vol. 55, No. 2: 108-117 DOI: 10.4415/ANN_19_02_02  </a:t>
            </a:r>
            <a:r>
              <a:rPr lang="en-US" sz="1400" b="0" i="0" u="sng" strike="noStrike" dirty="0">
                <a:effectLst/>
                <a:hlinkClick r:id="rId3">
                  <a:extLst>
                    <a:ext uri="{A12FA001-AC4F-418D-AE19-62706E023703}">
                      <ahyp:hlinkClr xmlns:ahyp="http://schemas.microsoft.com/office/drawing/2018/hyperlinkcolor" val="tx"/>
                    </a:ext>
                  </a:extLst>
                </a:hlinkClick>
              </a:rPr>
              <a:t>An international study of middle school_ANN_19_02_02.pdf</a:t>
            </a:r>
            <a:r>
              <a:rPr lang="en-US" sz="1400" b="0" i="0" dirty="0">
                <a:effectLst/>
              </a:rPr>
              <a:t>​</a:t>
            </a:r>
          </a:p>
          <a:p>
            <a:pPr algn="l" rtl="0" fontAlgn="base">
              <a:buFont typeface="Arial" panose="020B0604020202020204" pitchFamily="34" charset="0"/>
              <a:buChar char="•"/>
            </a:pPr>
            <a:r>
              <a:rPr lang="en-US" sz="1400" b="0" i="0" u="none" strike="noStrike" dirty="0">
                <a:effectLst/>
              </a:rPr>
              <a:t>Markkanen P. 2021. Supporting pupils’ mental health in schools. Teaching staff’s and school nurses’ perceptions and the suitability of a </a:t>
            </a:r>
            <a:r>
              <a:rPr lang="en-US" sz="1400" b="0" i="0" u="none" strike="noStrike" dirty="0" err="1">
                <a:effectLst/>
              </a:rPr>
              <a:t>webbased</a:t>
            </a:r>
            <a:r>
              <a:rPr lang="en-US" sz="1400" b="0" i="0" u="none" strike="noStrike" dirty="0">
                <a:effectLst/>
              </a:rPr>
              <a:t> support system for pupils. </a:t>
            </a:r>
            <a:r>
              <a:rPr lang="en-US" sz="1400" b="0" i="0" u="none" strike="noStrike" dirty="0" err="1">
                <a:effectLst/>
              </a:rPr>
              <a:t>Turun</a:t>
            </a:r>
            <a:r>
              <a:rPr lang="en-US" sz="1400" b="0" i="0" u="none" strike="noStrike" dirty="0">
                <a:effectLst/>
              </a:rPr>
              <a:t> </a:t>
            </a:r>
            <a:r>
              <a:rPr lang="en-US" sz="1400" b="0" i="0" u="none" strike="noStrike" dirty="0" err="1">
                <a:effectLst/>
              </a:rPr>
              <a:t>yliopiston</a:t>
            </a:r>
            <a:r>
              <a:rPr lang="en-US" sz="1400" b="0" i="0" u="none" strike="noStrike" dirty="0">
                <a:effectLst/>
              </a:rPr>
              <a:t> </a:t>
            </a:r>
            <a:r>
              <a:rPr lang="en-US" sz="1400" b="0" i="0" u="none" strike="noStrike" dirty="0" err="1">
                <a:effectLst/>
              </a:rPr>
              <a:t>julkaisua</a:t>
            </a:r>
            <a:r>
              <a:rPr lang="en-US" sz="1400" b="0" i="0" u="none" strike="noStrike" dirty="0">
                <a:effectLst/>
              </a:rPr>
              <a:t> - Annales Universitatis </a:t>
            </a:r>
            <a:r>
              <a:rPr lang="en-US" sz="1400" b="0" i="0" u="none" strike="noStrike" dirty="0" err="1">
                <a:effectLst/>
              </a:rPr>
              <a:t>Turkuensis</a:t>
            </a:r>
            <a:r>
              <a:rPr lang="en-US" sz="1400" b="0" i="0" u="none" strike="noStrike" dirty="0">
                <a:effectLst/>
              </a:rPr>
              <a:t>, Ser. D: Medica-</a:t>
            </a:r>
            <a:r>
              <a:rPr lang="en-US" sz="1400" b="0" i="0" u="none" strike="noStrike" dirty="0" err="1">
                <a:effectLst/>
              </a:rPr>
              <a:t>Odongologica</a:t>
            </a:r>
            <a:r>
              <a:rPr lang="en-US" sz="1400" b="0" i="0" u="none" strike="noStrike" dirty="0">
                <a:effectLst/>
              </a:rPr>
              <a:t>. Available from: https://urn.fi/URN:ISBN:978-951-29-8695-8</a:t>
            </a:r>
            <a:r>
              <a:rPr lang="en-US" sz="1400" b="0" i="0" dirty="0">
                <a:effectLst/>
              </a:rPr>
              <a:t>​</a:t>
            </a:r>
          </a:p>
          <a:p>
            <a:pPr algn="l" rtl="0" fontAlgn="base">
              <a:buFont typeface="Arial" panose="020B0604020202020204" pitchFamily="34" charset="0"/>
              <a:buChar char="•"/>
            </a:pPr>
            <a:r>
              <a:rPr lang="en-US" sz="1400" b="0" i="0" u="none" strike="noStrike" dirty="0">
                <a:effectLst/>
              </a:rPr>
              <a:t>O’Reilly, M., </a:t>
            </a:r>
            <a:r>
              <a:rPr lang="en-US" sz="1400" b="0" i="0" u="none" strike="noStrike" dirty="0" err="1">
                <a:effectLst/>
              </a:rPr>
              <a:t>Svirydzenka</a:t>
            </a:r>
            <a:r>
              <a:rPr lang="en-US" sz="1400" b="0" i="0" u="none" strike="noStrike" dirty="0">
                <a:effectLst/>
              </a:rPr>
              <a:t>, N., Adams, S. et al. Review of mental health promotion interventions in schools. Soc Psychiatry </a:t>
            </a:r>
            <a:r>
              <a:rPr lang="en-US" sz="1400" b="0" i="0" u="none" strike="noStrike" dirty="0" err="1">
                <a:effectLst/>
              </a:rPr>
              <a:t>Psychiatr</a:t>
            </a:r>
            <a:r>
              <a:rPr lang="en-US" sz="1400" b="0" i="0" u="none" strike="noStrike" dirty="0">
                <a:effectLst/>
              </a:rPr>
              <a:t> Epidemiol 53, 647–662 (2018). </a:t>
            </a:r>
            <a:r>
              <a:rPr lang="en-US" sz="1400" b="0" i="0" u="sng" strike="noStrike" dirty="0">
                <a:effectLst/>
                <a:hlinkClick r:id="rId4">
                  <a:extLst>
                    <a:ext uri="{A12FA001-AC4F-418D-AE19-62706E023703}">
                      <ahyp:hlinkClr xmlns:ahyp="http://schemas.microsoft.com/office/drawing/2018/hyperlinkcolor" val="tx"/>
                    </a:ext>
                  </a:extLst>
                </a:hlinkClick>
              </a:rPr>
              <a:t>https://doi.org/10.1007/s00127-018-1530-1</a:t>
            </a:r>
            <a:r>
              <a:rPr lang="en-US" sz="1400" b="0" i="0" dirty="0">
                <a:effectLst/>
              </a:rPr>
              <a:t>​</a:t>
            </a:r>
          </a:p>
          <a:p>
            <a:pPr algn="l" rtl="0" fontAlgn="base">
              <a:buFont typeface="Arial" panose="020B0604020202020204" pitchFamily="34" charset="0"/>
              <a:buChar char="•"/>
            </a:pPr>
            <a:r>
              <a:rPr lang="en-US" sz="1400" b="0" i="0" u="none" strike="noStrike" dirty="0" err="1">
                <a:effectLst/>
              </a:rPr>
              <a:t>Sakellari</a:t>
            </a:r>
            <a:r>
              <a:rPr lang="en-US" sz="1400" b="0" i="0" u="none" strike="noStrike" dirty="0">
                <a:effectLst/>
              </a:rPr>
              <a:t>, E., </a:t>
            </a:r>
            <a:r>
              <a:rPr lang="en-US" sz="1400" b="0" i="0" u="none" strike="noStrike" dirty="0" err="1">
                <a:effectLst/>
              </a:rPr>
              <a:t>Notara</a:t>
            </a:r>
            <a:r>
              <a:rPr lang="en-US" sz="1400" b="0" i="0" u="none" strike="noStrike" dirty="0">
                <a:effectLst/>
              </a:rPr>
              <a:t>, V., </a:t>
            </a:r>
            <a:r>
              <a:rPr lang="en-US" sz="1400" b="0" i="0" u="none" strike="noStrike" dirty="0" err="1">
                <a:effectLst/>
              </a:rPr>
              <a:t>Lagiou</a:t>
            </a:r>
            <a:r>
              <a:rPr lang="en-US" sz="1400" b="0" i="0" u="none" strike="noStrike" dirty="0">
                <a:effectLst/>
              </a:rPr>
              <a:t>, A., </a:t>
            </a:r>
            <a:r>
              <a:rPr lang="en-US" sz="1400" b="0" i="0" u="none" strike="noStrike" dirty="0" err="1">
                <a:effectLst/>
              </a:rPr>
              <a:t>Fatkulina</a:t>
            </a:r>
            <a:r>
              <a:rPr lang="en-US" sz="1400" b="0" i="0" u="none" strike="noStrike" dirty="0">
                <a:effectLst/>
              </a:rPr>
              <a:t>, N., Ivanova, S., Korhonen, J., </a:t>
            </a:r>
            <a:r>
              <a:rPr lang="en-US" sz="1400" b="0" i="0" u="none" strike="noStrike" dirty="0" err="1">
                <a:effectLst/>
              </a:rPr>
              <a:t>Kregar</a:t>
            </a:r>
            <a:r>
              <a:rPr lang="en-US" sz="1400" b="0" i="0" u="none" strike="noStrike" dirty="0">
                <a:effectLst/>
              </a:rPr>
              <a:t> </a:t>
            </a:r>
            <a:r>
              <a:rPr lang="en-US" sz="1400" b="0" i="0" u="none" strike="noStrike" dirty="0" err="1">
                <a:effectLst/>
              </a:rPr>
              <a:t>Velikonja</a:t>
            </a:r>
            <a:r>
              <a:rPr lang="en-US" sz="1400" b="0" i="0" u="none" strike="noStrike" dirty="0">
                <a:effectLst/>
              </a:rPr>
              <a:t>, N., </a:t>
            </a:r>
            <a:r>
              <a:rPr lang="en-US" sz="1400" b="0" i="0" u="none" strike="noStrike" dirty="0" err="1">
                <a:effectLst/>
              </a:rPr>
              <a:t>Lalova</a:t>
            </a:r>
            <a:r>
              <a:rPr lang="en-US" sz="1400" b="0" i="0" u="none" strike="noStrike" dirty="0">
                <a:effectLst/>
              </a:rPr>
              <a:t>, V., Laaksonen, C., Petrova, G., &amp; Lahti, M. (2021). Mental Health and Wellbeing at Schools: Health Promotion in Primary Schools with the Use of Digital Methods. Children (Basel, Switzerland), 8(5), 345. </a:t>
            </a:r>
            <a:r>
              <a:rPr lang="en-US" sz="1400" b="0" i="0" u="sng" strike="noStrike" dirty="0">
                <a:effectLst/>
                <a:hlinkClick r:id="rId5">
                  <a:extLst>
                    <a:ext uri="{A12FA001-AC4F-418D-AE19-62706E023703}">
                      <ahyp:hlinkClr xmlns:ahyp="http://schemas.microsoft.com/office/drawing/2018/hyperlinkcolor" val="tx"/>
                    </a:ext>
                  </a:extLst>
                </a:hlinkClick>
              </a:rPr>
              <a:t>https://doi.org/10.3390/children8050345</a:t>
            </a:r>
            <a:r>
              <a:rPr lang="en-US" sz="1400" b="0" i="0" dirty="0">
                <a:effectLst/>
              </a:rPr>
              <a:t>​</a:t>
            </a:r>
          </a:p>
          <a:p>
            <a:pPr marL="0" indent="0">
              <a:buNone/>
            </a:pPr>
            <a:endParaRPr lang="fi-FI" dirty="0"/>
          </a:p>
        </p:txBody>
      </p:sp>
    </p:spTree>
    <p:extLst>
      <p:ext uri="{BB962C8B-B14F-4D97-AF65-F5344CB8AC3E}">
        <p14:creationId xmlns:p14="http://schemas.microsoft.com/office/powerpoint/2010/main" val="197618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fi-FI" dirty="0"/>
              <a:t>Kiitos</a:t>
            </a:r>
          </a:p>
        </p:txBody>
      </p:sp>
      <p:sp>
        <p:nvSpPr>
          <p:cNvPr id="5" name="Rectangle 4"/>
          <p:cNvSpPr/>
          <p:nvPr/>
        </p:nvSpPr>
        <p:spPr>
          <a:xfrm>
            <a:off x="1632013" y="4219646"/>
            <a:ext cx="5118411" cy="1477328"/>
          </a:xfrm>
          <a:prstGeom prst="rect">
            <a:avLst/>
          </a:prstGeom>
        </p:spPr>
        <p:txBody>
          <a:bodyPr wrap="square">
            <a:spAutoFit/>
          </a:bodyPr>
          <a:lstStyle/>
          <a:p>
            <a:r>
              <a:rPr lang="fi-FI" b="1" dirty="0" err="1">
                <a:solidFill>
                  <a:schemeClr val="tx2"/>
                </a:solidFill>
              </a:rPr>
              <a:t>Thank</a:t>
            </a:r>
            <a:r>
              <a:rPr lang="fi-FI" b="1" dirty="0">
                <a:solidFill>
                  <a:schemeClr val="tx2"/>
                </a:solidFill>
              </a:rPr>
              <a:t> </a:t>
            </a:r>
            <a:r>
              <a:rPr lang="fi-FI" b="1" dirty="0" err="1">
                <a:solidFill>
                  <a:schemeClr val="tx2"/>
                </a:solidFill>
              </a:rPr>
              <a:t>you</a:t>
            </a:r>
            <a:r>
              <a:rPr lang="fi-FI" b="1" dirty="0">
                <a:solidFill>
                  <a:schemeClr val="tx2"/>
                </a:solidFill>
              </a:rPr>
              <a:t>! </a:t>
            </a:r>
            <a:r>
              <a:rPr lang="fi-FI" b="1" dirty="0" err="1">
                <a:solidFill>
                  <a:schemeClr val="tx2"/>
                </a:solidFill>
              </a:rPr>
              <a:t>Grazie</a:t>
            </a:r>
            <a:r>
              <a:rPr lang="fi-FI" b="1" dirty="0">
                <a:solidFill>
                  <a:schemeClr val="tx2"/>
                </a:solidFill>
              </a:rPr>
              <a:t>! </a:t>
            </a:r>
            <a:r>
              <a:rPr lang="fi-FI" b="1" dirty="0" err="1">
                <a:solidFill>
                  <a:schemeClr val="tx2"/>
                </a:solidFill>
              </a:rPr>
              <a:t>Tack</a:t>
            </a:r>
            <a:r>
              <a:rPr lang="fi-FI" b="1" dirty="0">
                <a:solidFill>
                  <a:schemeClr val="tx2"/>
                </a:solidFill>
              </a:rPr>
              <a:t>! </a:t>
            </a:r>
            <a:r>
              <a:rPr lang="fi-FI" b="1" dirty="0" err="1">
                <a:solidFill>
                  <a:schemeClr val="tx2"/>
                </a:solidFill>
              </a:rPr>
              <a:t>Shukran</a:t>
            </a:r>
            <a:r>
              <a:rPr lang="fi-FI" b="1" dirty="0">
                <a:solidFill>
                  <a:schemeClr val="tx2"/>
                </a:solidFill>
              </a:rPr>
              <a:t>! </a:t>
            </a:r>
            <a:r>
              <a:rPr lang="fi-FI" b="1" dirty="0" err="1">
                <a:solidFill>
                  <a:schemeClr val="tx2"/>
                </a:solidFill>
              </a:rPr>
              <a:t>Merci</a:t>
            </a:r>
            <a:r>
              <a:rPr lang="fi-FI" b="1" dirty="0">
                <a:solidFill>
                  <a:schemeClr val="tx2"/>
                </a:solidFill>
              </a:rPr>
              <a:t>! </a:t>
            </a:r>
            <a:r>
              <a:rPr lang="fi-FI" b="1" dirty="0" err="1">
                <a:solidFill>
                  <a:schemeClr val="tx2"/>
                </a:solidFill>
              </a:rPr>
              <a:t>Danke</a:t>
            </a:r>
            <a:r>
              <a:rPr lang="fi-FI" b="1" dirty="0">
                <a:solidFill>
                  <a:schemeClr val="tx2"/>
                </a:solidFill>
              </a:rPr>
              <a:t>! </a:t>
            </a:r>
            <a:r>
              <a:rPr lang="fi-FI" b="1" dirty="0" err="1">
                <a:solidFill>
                  <a:schemeClr val="tx2"/>
                </a:solidFill>
              </a:rPr>
              <a:t>Dank</a:t>
            </a:r>
            <a:r>
              <a:rPr lang="fi-FI" b="1" dirty="0">
                <a:solidFill>
                  <a:schemeClr val="tx2"/>
                </a:solidFill>
              </a:rPr>
              <a:t> U! </a:t>
            </a:r>
            <a:r>
              <a:rPr lang="fi-FI" b="1" dirty="0" err="1">
                <a:solidFill>
                  <a:schemeClr val="tx2"/>
                </a:solidFill>
              </a:rPr>
              <a:t>Paldies</a:t>
            </a:r>
            <a:r>
              <a:rPr lang="fi-FI" b="1" dirty="0">
                <a:solidFill>
                  <a:schemeClr val="tx2"/>
                </a:solidFill>
              </a:rPr>
              <a:t>! </a:t>
            </a:r>
            <a:r>
              <a:rPr lang="fi-FI" b="1" dirty="0" err="1">
                <a:solidFill>
                  <a:schemeClr val="tx2"/>
                </a:solidFill>
              </a:rPr>
              <a:t>Takk</a:t>
            </a:r>
            <a:r>
              <a:rPr lang="fi-FI" b="1" dirty="0">
                <a:solidFill>
                  <a:schemeClr val="tx2"/>
                </a:solidFill>
              </a:rPr>
              <a:t>! </a:t>
            </a:r>
            <a:r>
              <a:rPr lang="fi-FI" b="1" dirty="0" err="1">
                <a:solidFill>
                  <a:schemeClr val="tx2"/>
                </a:solidFill>
              </a:rPr>
              <a:t>Gracias</a:t>
            </a:r>
            <a:r>
              <a:rPr lang="fi-FI" b="1" dirty="0">
                <a:solidFill>
                  <a:schemeClr val="tx2"/>
                </a:solidFill>
              </a:rPr>
              <a:t>! </a:t>
            </a:r>
            <a:r>
              <a:rPr lang="fi-FI" b="1" dirty="0" err="1">
                <a:solidFill>
                  <a:schemeClr val="tx2"/>
                </a:solidFill>
              </a:rPr>
              <a:t>Efharisto</a:t>
            </a:r>
            <a:r>
              <a:rPr lang="fi-FI" b="1" dirty="0">
                <a:solidFill>
                  <a:schemeClr val="tx2"/>
                </a:solidFill>
              </a:rPr>
              <a:t>! </a:t>
            </a:r>
            <a:r>
              <a:rPr lang="ru-RU" b="1" dirty="0">
                <a:solidFill>
                  <a:schemeClr val="tx2"/>
                </a:solidFill>
              </a:rPr>
              <a:t>спасибо</a:t>
            </a:r>
            <a:r>
              <a:rPr lang="fi-FI" b="1" dirty="0">
                <a:solidFill>
                  <a:schemeClr val="tx2"/>
                </a:solidFill>
              </a:rPr>
              <a:t>! </a:t>
            </a:r>
            <a:r>
              <a:rPr lang="fi-FI" b="1" dirty="0" err="1">
                <a:solidFill>
                  <a:schemeClr val="tx2"/>
                </a:solidFill>
              </a:rPr>
              <a:t>Hvala</a:t>
            </a:r>
            <a:r>
              <a:rPr lang="fi-FI" b="1" dirty="0">
                <a:solidFill>
                  <a:schemeClr val="tx2"/>
                </a:solidFill>
              </a:rPr>
              <a:t>! D</a:t>
            </a:r>
            <a:r>
              <a:rPr lang="pl-PL" b="1" dirty="0">
                <a:solidFill>
                  <a:schemeClr val="tx2"/>
                </a:solidFill>
              </a:rPr>
              <a:t>ziękuję</a:t>
            </a:r>
            <a:r>
              <a:rPr lang="fi-FI" b="1" dirty="0">
                <a:solidFill>
                  <a:schemeClr val="tx2"/>
                </a:solidFill>
              </a:rPr>
              <a:t>! </a:t>
            </a:r>
            <a:r>
              <a:rPr lang="fi-FI" b="1" dirty="0" err="1">
                <a:solidFill>
                  <a:schemeClr val="tx2"/>
                </a:solidFill>
              </a:rPr>
              <a:t>Obrigado</a:t>
            </a:r>
            <a:r>
              <a:rPr lang="fi-FI" b="1" dirty="0">
                <a:solidFill>
                  <a:schemeClr val="tx2"/>
                </a:solidFill>
              </a:rPr>
              <a:t>! </a:t>
            </a:r>
            <a:r>
              <a:rPr lang="fi-FI" b="1" dirty="0" err="1">
                <a:solidFill>
                  <a:schemeClr val="tx2"/>
                </a:solidFill>
              </a:rPr>
              <a:t>Aitäh</a:t>
            </a:r>
            <a:r>
              <a:rPr lang="fi-FI" b="1" dirty="0">
                <a:solidFill>
                  <a:schemeClr val="tx2"/>
                </a:solidFill>
              </a:rPr>
              <a:t>! </a:t>
            </a:r>
            <a:r>
              <a:rPr lang="fi-FI" b="1" dirty="0" err="1">
                <a:solidFill>
                  <a:schemeClr val="tx2"/>
                </a:solidFill>
              </a:rPr>
              <a:t>Tak</a:t>
            </a:r>
            <a:r>
              <a:rPr lang="fi-FI" b="1" dirty="0">
                <a:solidFill>
                  <a:schemeClr val="tx2"/>
                </a:solidFill>
              </a:rPr>
              <a:t>! K</a:t>
            </a:r>
            <a:r>
              <a:rPr lang="hu-HU" b="1" dirty="0">
                <a:solidFill>
                  <a:schemeClr val="tx2"/>
                </a:solidFill>
              </a:rPr>
              <a:t>öszönöm</a:t>
            </a:r>
            <a:r>
              <a:rPr lang="fi-FI" b="1" dirty="0">
                <a:solidFill>
                  <a:schemeClr val="tx2"/>
                </a:solidFill>
              </a:rPr>
              <a:t>! S</a:t>
            </a:r>
            <a:r>
              <a:rPr lang="tr-TR" b="1" dirty="0">
                <a:solidFill>
                  <a:schemeClr val="tx2"/>
                </a:solidFill>
              </a:rPr>
              <a:t>ağo</a:t>
            </a:r>
            <a:r>
              <a:rPr lang="fi-FI" b="1" dirty="0">
                <a:solidFill>
                  <a:schemeClr val="tx2"/>
                </a:solidFill>
              </a:rPr>
              <a:t>l! </a:t>
            </a:r>
            <a:r>
              <a:rPr lang="sr-Latn-CS" b="1" dirty="0">
                <a:solidFill>
                  <a:schemeClr val="tx2"/>
                </a:solidFill>
              </a:rPr>
              <a:t>хвала</a:t>
            </a:r>
            <a:r>
              <a:rPr lang="fi-FI" b="1" dirty="0">
                <a:solidFill>
                  <a:schemeClr val="tx2"/>
                </a:solidFill>
              </a:rPr>
              <a:t>! A</a:t>
            </a:r>
            <a:r>
              <a:rPr lang="lt-LT" b="1" dirty="0">
                <a:solidFill>
                  <a:schemeClr val="tx2"/>
                </a:solidFill>
              </a:rPr>
              <a:t>čiū</a:t>
            </a:r>
            <a:r>
              <a:rPr lang="fi-FI" b="1" dirty="0">
                <a:solidFill>
                  <a:schemeClr val="tx2"/>
                </a:solidFill>
              </a:rPr>
              <a:t>! D</a:t>
            </a:r>
            <a:r>
              <a:rPr lang="cs-CZ" b="1" dirty="0">
                <a:solidFill>
                  <a:schemeClr val="tx2"/>
                </a:solidFill>
              </a:rPr>
              <a:t>ěkuj</a:t>
            </a:r>
            <a:r>
              <a:rPr lang="fi-FI" b="1" dirty="0">
                <a:solidFill>
                  <a:schemeClr val="tx2"/>
                </a:solidFill>
              </a:rPr>
              <a:t>i! M</a:t>
            </a:r>
            <a:r>
              <a:rPr lang="ro-RO" b="1" dirty="0">
                <a:solidFill>
                  <a:schemeClr val="tx2"/>
                </a:solidFill>
              </a:rPr>
              <a:t>ulțumesc</a:t>
            </a:r>
            <a:r>
              <a:rPr lang="fi-FI" b="1" dirty="0">
                <a:solidFill>
                  <a:schemeClr val="tx2"/>
                </a:solidFill>
              </a:rPr>
              <a:t>!</a:t>
            </a:r>
            <a:r>
              <a:rPr lang="zh-CN" altLang="fi-FI" b="1" dirty="0">
                <a:solidFill>
                  <a:schemeClr val="tx2"/>
                </a:solidFill>
              </a:rPr>
              <a:t>谢谢</a:t>
            </a:r>
            <a:r>
              <a:rPr lang="fi-FI" altLang="zh-CN" b="1" dirty="0">
                <a:solidFill>
                  <a:schemeClr val="tx2"/>
                </a:solidFill>
              </a:rPr>
              <a:t>! </a:t>
            </a:r>
            <a:r>
              <a:rPr lang="bg-BG" b="1" dirty="0">
                <a:solidFill>
                  <a:schemeClr val="tx2"/>
                </a:solidFill>
              </a:rPr>
              <a:t>благодаря</a:t>
            </a:r>
            <a:r>
              <a:rPr lang="fi-FI" b="1" dirty="0">
                <a:solidFill>
                  <a:schemeClr val="tx2"/>
                </a:solidFill>
              </a:rPr>
              <a:t>! C</a:t>
            </a:r>
            <a:r>
              <a:rPr lang="vi-VN" b="1" dirty="0">
                <a:solidFill>
                  <a:schemeClr val="tx2"/>
                </a:solidFill>
              </a:rPr>
              <a:t>ảm ơn bạn</a:t>
            </a:r>
            <a:r>
              <a:rPr lang="fi-FI" b="1" dirty="0">
                <a:solidFill>
                  <a:schemeClr val="tx2"/>
                </a:solidFill>
              </a:rPr>
              <a:t>! </a:t>
            </a:r>
            <a:r>
              <a:rPr lang="ko-KR" altLang="fi-FI" b="1" dirty="0">
                <a:solidFill>
                  <a:schemeClr val="tx2"/>
                </a:solidFill>
              </a:rPr>
              <a:t>고맙습니다</a:t>
            </a:r>
            <a:r>
              <a:rPr lang="fi-FI" altLang="ko-KR" b="1" dirty="0">
                <a:solidFill>
                  <a:schemeClr val="tx2"/>
                </a:solidFill>
              </a:rPr>
              <a:t>!</a:t>
            </a:r>
            <a:endParaRPr lang="fi-FI" b="1" dirty="0">
              <a:solidFill>
                <a:schemeClr val="tx2"/>
              </a:solidFill>
            </a:endParaRPr>
          </a:p>
        </p:txBody>
      </p:sp>
    </p:spTree>
    <p:extLst>
      <p:ext uri="{BB962C8B-B14F-4D97-AF65-F5344CB8AC3E}">
        <p14:creationId xmlns:p14="http://schemas.microsoft.com/office/powerpoint/2010/main" val="293891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8641" y="311706"/>
            <a:ext cx="10515600" cy="1325563"/>
          </a:xfrm>
        </p:spPr>
        <p:txBody>
          <a:bodyPr/>
          <a:lstStyle/>
          <a:p>
            <a:r>
              <a:rPr lang="fi-FI" sz="3600" dirty="0" err="1"/>
              <a:t>Backround</a:t>
            </a:r>
            <a:endParaRPr lang="fi-FI" sz="4800" dirty="0"/>
          </a:p>
        </p:txBody>
      </p:sp>
      <p:sp>
        <p:nvSpPr>
          <p:cNvPr id="4" name="Text Placeholder 3"/>
          <p:cNvSpPr>
            <a:spLocks noGrp="1"/>
          </p:cNvSpPr>
          <p:nvPr>
            <p:ph sz="half" idx="4294967295"/>
          </p:nvPr>
        </p:nvSpPr>
        <p:spPr>
          <a:xfrm>
            <a:off x="0" y="1528763"/>
            <a:ext cx="6096000" cy="4660900"/>
          </a:xfrm>
        </p:spPr>
        <p:txBody>
          <a:bodyPr>
            <a:normAutofit lnSpcReduction="10000"/>
          </a:bodyPr>
          <a:lstStyle/>
          <a:p>
            <a:pPr>
              <a:buFont typeface="Wingdings" panose="05000000000000000000" pitchFamily="2" charset="2"/>
              <a:buChar char="ü"/>
            </a:pPr>
            <a:r>
              <a:rPr lang="en-GB" dirty="0"/>
              <a:t>WHO (2005)has stated the poor public knowledge about mental disorder in children and adolescent as one of the most critical </a:t>
            </a:r>
            <a:r>
              <a:rPr lang="en-GB" dirty="0" err="1"/>
              <a:t>challengies</a:t>
            </a:r>
            <a:r>
              <a:rPr lang="en-GB" dirty="0"/>
              <a:t> of mental health care in worldwide</a:t>
            </a:r>
          </a:p>
          <a:p>
            <a:pPr lvl="1">
              <a:buFont typeface="Wingdings" panose="05000000000000000000" pitchFamily="2" charset="2"/>
              <a:buChar char="ü"/>
            </a:pPr>
            <a:r>
              <a:rPr lang="en-GB" sz="2400" dirty="0"/>
              <a:t>Evident specially in LMICs due the population of children with mental health issues</a:t>
            </a:r>
          </a:p>
          <a:p>
            <a:pPr>
              <a:buFont typeface="Wingdings" panose="05000000000000000000" pitchFamily="2" charset="2"/>
              <a:buChar char="ü"/>
            </a:pPr>
            <a:endParaRPr lang="en-US" b="0" i="0" dirty="0">
              <a:solidFill>
                <a:srgbClr val="2E2E2E"/>
              </a:solidFill>
              <a:effectLst/>
              <a:latin typeface="NexusSerif"/>
            </a:endParaRPr>
          </a:p>
          <a:p>
            <a:pPr>
              <a:buFont typeface="Wingdings" panose="05000000000000000000" pitchFamily="2" charset="2"/>
              <a:buChar char="ü"/>
            </a:pPr>
            <a:r>
              <a:rPr lang="en-US" b="0" i="0" dirty="0">
                <a:solidFill>
                  <a:srgbClr val="2E2E2E"/>
                </a:solidFill>
                <a:effectLst/>
                <a:latin typeface="+mj-lt"/>
              </a:rPr>
              <a:t>Mental health related knowledge, recognition and attitudes is crucial to mental health promotion, early identification/prevention and intervention</a:t>
            </a:r>
            <a:endParaRPr lang="en-GB" dirty="0">
              <a:latin typeface="+mj-lt"/>
            </a:endParaRPr>
          </a:p>
          <a:p>
            <a:pPr marL="0" indent="0">
              <a:buNone/>
            </a:pPr>
            <a:endParaRPr lang="en-GB" sz="2000" dirty="0"/>
          </a:p>
          <a:p>
            <a:pPr marL="0" indent="0">
              <a:buNone/>
            </a:pPr>
            <a:endParaRPr lang="en-US" sz="2000" dirty="0"/>
          </a:p>
          <a:p>
            <a:endParaRPr lang="en-US" dirty="0"/>
          </a:p>
          <a:p>
            <a:endParaRPr lang="fi-FI" dirty="0"/>
          </a:p>
          <a:p>
            <a:endParaRPr lang="fi-FI" dirty="0"/>
          </a:p>
        </p:txBody>
      </p:sp>
      <p:sp>
        <p:nvSpPr>
          <p:cNvPr id="11" name="Content Placeholder 10"/>
          <p:cNvSpPr>
            <a:spLocks noGrp="1"/>
          </p:cNvSpPr>
          <p:nvPr>
            <p:ph sz="quarter" idx="4294967295"/>
          </p:nvPr>
        </p:nvSpPr>
        <p:spPr>
          <a:xfrm>
            <a:off x="7008813" y="2505075"/>
            <a:ext cx="5183187" cy="3684588"/>
          </a:xfrm>
        </p:spPr>
        <p:txBody>
          <a:bodyPr>
            <a:normAutofit/>
          </a:bodyPr>
          <a:lstStyle/>
          <a:p>
            <a:r>
              <a:rPr lang="en-GB" sz="1800" dirty="0"/>
              <a:t> </a:t>
            </a:r>
            <a:endParaRPr lang="fi-FI" sz="18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214" y="1536143"/>
            <a:ext cx="5673767" cy="3785714"/>
          </a:xfrm>
          <a:prstGeom prst="rect">
            <a:avLst/>
          </a:prstGeom>
        </p:spPr>
      </p:pic>
    </p:spTree>
    <p:extLst>
      <p:ext uri="{BB962C8B-B14F-4D97-AF65-F5344CB8AC3E}">
        <p14:creationId xmlns:p14="http://schemas.microsoft.com/office/powerpoint/2010/main" val="99122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600" dirty="0"/>
              <a:t>Introduction</a:t>
            </a:r>
            <a:endParaRPr lang="en-US" dirty="0"/>
          </a:p>
        </p:txBody>
      </p:sp>
      <p:sp>
        <p:nvSpPr>
          <p:cNvPr id="3" name="Content Placeholder 2"/>
          <p:cNvSpPr>
            <a:spLocks noGrp="1"/>
          </p:cNvSpPr>
          <p:nvPr>
            <p:ph idx="1"/>
          </p:nvPr>
        </p:nvSpPr>
        <p:spPr>
          <a:xfrm>
            <a:off x="5483813" y="992187"/>
            <a:ext cx="6172200" cy="4873625"/>
          </a:xfrm>
        </p:spPr>
        <p:txBody>
          <a:bodyPr>
            <a:normAutofit fontScale="77500" lnSpcReduction="20000"/>
          </a:bodyPr>
          <a:lstStyle/>
          <a:p>
            <a:pPr marL="0" indent="0">
              <a:buNone/>
            </a:pPr>
            <a:r>
              <a:rPr lang="en-US" dirty="0"/>
              <a:t> “ Positive” as a character of the concept that makes it greater than freedom or absence of disorders or symptoms</a:t>
            </a:r>
          </a:p>
          <a:p>
            <a:pPr marL="0" indent="0">
              <a:buNone/>
            </a:pPr>
            <a:endParaRPr lang="en-US" dirty="0"/>
          </a:p>
          <a:p>
            <a:pPr marL="0" indent="0">
              <a:buNone/>
            </a:pPr>
            <a:r>
              <a:rPr lang="en-US" b="1" dirty="0"/>
              <a:t>Protective buffer for various life situations!</a:t>
            </a:r>
          </a:p>
          <a:p>
            <a:endParaRPr lang="en-US" sz="3100" dirty="0"/>
          </a:p>
          <a:p>
            <a:pPr>
              <a:buFont typeface="Courier New" panose="02070309020205020404" pitchFamily="49" charset="0"/>
              <a:buChar char="o"/>
            </a:pPr>
            <a:r>
              <a:rPr lang="en-US" sz="3100" b="1" dirty="0"/>
              <a:t>Resilience</a:t>
            </a:r>
            <a:r>
              <a:rPr lang="en-US" sz="3100" dirty="0"/>
              <a:t> helps us to spring back from and cope in psychologically demanding situations </a:t>
            </a:r>
          </a:p>
          <a:p>
            <a:pPr>
              <a:buFont typeface="Courier New" panose="02070309020205020404" pitchFamily="49" charset="0"/>
              <a:buChar char="o"/>
            </a:pPr>
            <a:r>
              <a:rPr lang="en-US" sz="3100" b="1" dirty="0"/>
              <a:t>Social factors </a:t>
            </a:r>
            <a:r>
              <a:rPr lang="en-US" sz="3100" dirty="0"/>
              <a:t>are strongly related to recovering mental health</a:t>
            </a:r>
          </a:p>
          <a:p>
            <a:pPr>
              <a:buFont typeface="Courier New" panose="02070309020205020404" pitchFamily="49" charset="0"/>
              <a:buChar char="o"/>
            </a:pPr>
            <a:r>
              <a:rPr lang="en-GB" sz="3100" b="1" dirty="0"/>
              <a:t>Poor awareness and knowledge and strong attitudes towards mental health </a:t>
            </a:r>
            <a:r>
              <a:rPr lang="en-GB" sz="3100" dirty="0"/>
              <a:t>issues are widely globally recognized </a:t>
            </a:r>
            <a:endParaRPr lang="fi-FI" sz="3100" dirty="0">
              <a:solidFill>
                <a:prstClr val="black"/>
              </a:solidFill>
            </a:endParaRPr>
          </a:p>
          <a:p>
            <a:pPr marL="840563" lvl="1" indent="-457200">
              <a:buFont typeface="Courier New" panose="02070309020205020404" pitchFamily="49" charset="0"/>
              <a:buChar char="o"/>
            </a:pPr>
            <a:r>
              <a:rPr lang="en-US" sz="3100" dirty="0"/>
              <a:t>Cultural context matters </a:t>
            </a:r>
          </a:p>
          <a:p>
            <a:pPr marL="840563" lvl="1" indent="-457200">
              <a:buFont typeface="Courier New" panose="02070309020205020404" pitchFamily="49" charset="0"/>
              <a:buChar char="o"/>
            </a:pPr>
            <a:r>
              <a:rPr lang="en-US" sz="3100" dirty="0"/>
              <a:t>Mental health literacy (MHL)</a:t>
            </a:r>
          </a:p>
          <a:p>
            <a:pPr marL="0" indent="0">
              <a:buNone/>
            </a:pPr>
            <a:endParaRPr lang="en-US" sz="2900" dirty="0"/>
          </a:p>
        </p:txBody>
      </p:sp>
      <p:sp>
        <p:nvSpPr>
          <p:cNvPr id="7" name="Tekstin paikkamerkki 6">
            <a:extLst>
              <a:ext uri="{FF2B5EF4-FFF2-40B4-BE49-F238E27FC236}">
                <a16:creationId xmlns:a16="http://schemas.microsoft.com/office/drawing/2014/main" id="{68D335CD-E308-4D51-A749-0B77F536408E}"/>
              </a:ext>
            </a:extLst>
          </p:cNvPr>
          <p:cNvSpPr>
            <a:spLocks noGrp="1"/>
          </p:cNvSpPr>
          <p:nvPr>
            <p:ph type="body" sz="half" idx="2"/>
          </p:nvPr>
        </p:nvSpPr>
        <p:spPr>
          <a:xfrm>
            <a:off x="839788" y="1368469"/>
            <a:ext cx="3932237" cy="3811588"/>
          </a:xfrm>
        </p:spPr>
        <p:txBody>
          <a:bodyPr/>
          <a:lstStyle/>
          <a:p>
            <a:r>
              <a:rPr lang="en-US" sz="4000" dirty="0"/>
              <a:t>POSITIVE MENTAL HEALTH</a:t>
            </a:r>
          </a:p>
          <a:p>
            <a:endParaRPr lang="fi-FI" i="1" dirty="0"/>
          </a:p>
        </p:txBody>
      </p:sp>
      <p:pic>
        <p:nvPicPr>
          <p:cNvPr id="4" name="Kuva 3" descr="j0178844.jpg">
            <a:extLst>
              <a:ext uri="{FF2B5EF4-FFF2-40B4-BE49-F238E27FC236}">
                <a16:creationId xmlns:a16="http://schemas.microsoft.com/office/drawing/2014/main" id="{2E840EFA-1C0B-4D65-4408-3F1AB78A9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34" y="2906039"/>
            <a:ext cx="4942543" cy="3278554"/>
          </a:xfrm>
          <a:prstGeom prst="rect">
            <a:avLst/>
          </a:prstGeom>
        </p:spPr>
      </p:pic>
    </p:spTree>
    <p:extLst>
      <p:ext uri="{BB962C8B-B14F-4D97-AF65-F5344CB8AC3E}">
        <p14:creationId xmlns:p14="http://schemas.microsoft.com/office/powerpoint/2010/main" val="206731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34724" y="1990189"/>
            <a:ext cx="9492470" cy="3731511"/>
          </a:xfrm>
        </p:spPr>
        <p:txBody>
          <a:bodyPr>
            <a:normAutofit/>
          </a:bodyPr>
          <a:lstStyle/>
          <a:p>
            <a:pPr marL="0" indent="0">
              <a:buNone/>
            </a:pPr>
            <a:r>
              <a:rPr lang="fi-FI" sz="2400" dirty="0"/>
              <a:t>European </a:t>
            </a:r>
            <a:r>
              <a:rPr lang="fi-FI" sz="2400" dirty="0" err="1"/>
              <a:t>study</a:t>
            </a:r>
            <a:r>
              <a:rPr lang="fi-FI" sz="2400" dirty="0"/>
              <a:t> </a:t>
            </a:r>
            <a:r>
              <a:rPr lang="fi-FI" sz="2400" dirty="0" err="1"/>
              <a:t>showed</a:t>
            </a:r>
            <a:r>
              <a:rPr lang="fi-FI" sz="2400" dirty="0"/>
              <a:t> </a:t>
            </a:r>
            <a:r>
              <a:rPr lang="fi-FI" sz="2400" dirty="0" err="1"/>
              <a:t>significant</a:t>
            </a:r>
            <a:r>
              <a:rPr lang="fi-FI" sz="2400" dirty="0"/>
              <a:t> </a:t>
            </a:r>
            <a:r>
              <a:rPr lang="fi-FI" sz="2400" dirty="0" err="1"/>
              <a:t>determinants</a:t>
            </a:r>
            <a:r>
              <a:rPr lang="fi-FI" sz="2400" dirty="0"/>
              <a:t> for </a:t>
            </a:r>
            <a:r>
              <a:rPr lang="fi-FI" sz="2400" dirty="0" err="1"/>
              <a:t>poor</a:t>
            </a:r>
            <a:r>
              <a:rPr lang="fi-FI" sz="2400" dirty="0"/>
              <a:t> HL as </a:t>
            </a:r>
            <a:r>
              <a:rPr lang="fi-FI" sz="2400" dirty="0" err="1"/>
              <a:t>low</a:t>
            </a:r>
            <a:r>
              <a:rPr lang="fi-FI" sz="2400" dirty="0"/>
              <a:t> </a:t>
            </a:r>
            <a:r>
              <a:rPr lang="fi-FI" sz="2400" b="1" dirty="0" err="1"/>
              <a:t>socio-economical</a:t>
            </a:r>
            <a:r>
              <a:rPr lang="fi-FI" sz="2400" b="1" dirty="0"/>
              <a:t> status </a:t>
            </a:r>
            <a:r>
              <a:rPr lang="fi-FI" sz="2400" dirty="0"/>
              <a:t>and </a:t>
            </a:r>
            <a:r>
              <a:rPr lang="fi-FI" sz="2400" b="1" dirty="0" err="1"/>
              <a:t>lower</a:t>
            </a:r>
            <a:r>
              <a:rPr lang="fi-FI" sz="2400" b="1" dirty="0"/>
              <a:t> </a:t>
            </a:r>
            <a:r>
              <a:rPr lang="fi-FI" sz="2400" b="1" dirty="0" err="1"/>
              <a:t>education</a:t>
            </a:r>
            <a:r>
              <a:rPr lang="fi-FI" sz="2400" b="1" dirty="0"/>
              <a:t> </a:t>
            </a:r>
            <a:endParaRPr lang="fi-FI" sz="2400" dirty="0"/>
          </a:p>
          <a:p>
            <a:pPr marL="0" indent="0">
              <a:buNone/>
            </a:pPr>
            <a:r>
              <a:rPr lang="en-US" sz="2400" i="1" dirty="0"/>
              <a:t>“ worse health and thus higher demands for health services seems to be accompanied by lower levels of health literacy” (</a:t>
            </a:r>
            <a:r>
              <a:rPr lang="fi-FI" sz="2800" dirty="0" err="1"/>
              <a:t>Sørensen</a:t>
            </a:r>
            <a:r>
              <a:rPr lang="fi-FI" sz="2800" dirty="0"/>
              <a:t> et al. 2019)</a:t>
            </a:r>
            <a:endParaRPr lang="en-US" sz="2400" i="1" dirty="0"/>
          </a:p>
          <a:p>
            <a:pPr marL="0" indent="0">
              <a:buNone/>
            </a:pPr>
            <a:r>
              <a:rPr lang="en-US" sz="1800" i="1" dirty="0" err="1"/>
              <a:t>i.e</a:t>
            </a:r>
            <a:r>
              <a:rPr lang="en-US" sz="1800" i="1" dirty="0"/>
              <a:t> overeating, alcohol consumption, and smoking to as coping mechanisms (</a:t>
            </a:r>
            <a:r>
              <a:rPr lang="en-US" sz="1800" i="1" dirty="0" err="1"/>
              <a:t>Delara</a:t>
            </a:r>
            <a:r>
              <a:rPr lang="en-US" sz="1800" i="1" dirty="0"/>
              <a:t> 2015)</a:t>
            </a:r>
          </a:p>
          <a:p>
            <a:pPr marL="0" indent="0">
              <a:buNone/>
            </a:pPr>
            <a:endParaRPr lang="en-US" sz="1800" i="1" dirty="0"/>
          </a:p>
          <a:p>
            <a:pPr marL="0" indent="0">
              <a:buNone/>
            </a:pPr>
            <a:r>
              <a:rPr lang="fi-FI" sz="2400" i="1" dirty="0"/>
              <a:t>WHO </a:t>
            </a:r>
            <a:r>
              <a:rPr lang="fi-FI" sz="2400" i="1" dirty="0" err="1"/>
              <a:t>states</a:t>
            </a:r>
            <a:r>
              <a:rPr lang="fi-FI" sz="2400" i="1" dirty="0"/>
              <a:t> </a:t>
            </a:r>
            <a:r>
              <a:rPr lang="fi-FI" sz="2400" i="1" dirty="0" err="1"/>
              <a:t>that</a:t>
            </a:r>
            <a:r>
              <a:rPr lang="fi-FI" sz="2400" i="1" dirty="0"/>
              <a:t> HL </a:t>
            </a:r>
            <a:r>
              <a:rPr lang="fi-FI" sz="2400" i="1" dirty="0" err="1"/>
              <a:t>predicts</a:t>
            </a:r>
            <a:r>
              <a:rPr lang="fi-FI" sz="2400" i="1" dirty="0"/>
              <a:t> </a:t>
            </a:r>
            <a:r>
              <a:rPr lang="fi-FI" sz="2400" i="1" dirty="0" err="1"/>
              <a:t>economic</a:t>
            </a:r>
            <a:r>
              <a:rPr lang="fi-FI" sz="2400" i="1" dirty="0"/>
              <a:t> </a:t>
            </a:r>
            <a:r>
              <a:rPr lang="fi-FI" sz="2400" i="1" dirty="0" err="1"/>
              <a:t>prosperity</a:t>
            </a:r>
            <a:endParaRPr lang="fi-FI" sz="2400" i="1" dirty="0"/>
          </a:p>
          <a:p>
            <a:pPr>
              <a:buFont typeface="Wingdings" panose="05000000000000000000" pitchFamily="2" charset="2"/>
              <a:buChar char="Ø"/>
            </a:pPr>
            <a:r>
              <a:rPr lang="fi-FI" sz="2400" i="1" dirty="0" err="1"/>
              <a:t>Literate</a:t>
            </a:r>
            <a:r>
              <a:rPr lang="fi-FI" sz="2400" i="1" dirty="0"/>
              <a:t> </a:t>
            </a:r>
            <a:r>
              <a:rPr lang="fi-FI" sz="2400" i="1" dirty="0" err="1"/>
              <a:t>individuals</a:t>
            </a:r>
            <a:r>
              <a:rPr lang="fi-FI" sz="2400" i="1" dirty="0"/>
              <a:t> </a:t>
            </a:r>
            <a:r>
              <a:rPr lang="fi-FI" sz="2400" i="1" dirty="0" err="1"/>
              <a:t>participate</a:t>
            </a:r>
            <a:r>
              <a:rPr lang="fi-FI" sz="2400" i="1" dirty="0"/>
              <a:t> and </a:t>
            </a:r>
            <a:r>
              <a:rPr lang="fi-FI" sz="2400" i="1" dirty="0" err="1"/>
              <a:t>are</a:t>
            </a:r>
            <a:r>
              <a:rPr lang="fi-FI" sz="2400" i="1" dirty="0"/>
              <a:t> </a:t>
            </a:r>
            <a:r>
              <a:rPr lang="fi-FI" sz="2400" i="1" dirty="0" err="1"/>
              <a:t>more</a:t>
            </a:r>
            <a:r>
              <a:rPr lang="fi-FI" sz="2400" i="1" dirty="0"/>
              <a:t> </a:t>
            </a:r>
            <a:r>
              <a:rPr lang="fi-FI" sz="2400" i="1" dirty="0" err="1"/>
              <a:t>successful</a:t>
            </a:r>
            <a:endParaRPr lang="fi-FI" sz="2400" i="1" dirty="0"/>
          </a:p>
          <a:p>
            <a:pPr>
              <a:buFont typeface="Wingdings" panose="05000000000000000000" pitchFamily="2" charset="2"/>
              <a:buChar char="Ø"/>
            </a:pPr>
            <a:r>
              <a:rPr lang="fi-FI" sz="2400" i="1" dirty="0" err="1"/>
              <a:t>Worse</a:t>
            </a:r>
            <a:r>
              <a:rPr lang="fi-FI" sz="2400" i="1" dirty="0"/>
              <a:t> </a:t>
            </a:r>
            <a:r>
              <a:rPr lang="fi-FI" sz="2400" i="1" dirty="0" err="1"/>
              <a:t>socioeconomic</a:t>
            </a:r>
            <a:r>
              <a:rPr lang="fi-FI" sz="2400" i="1" dirty="0"/>
              <a:t> status </a:t>
            </a:r>
            <a:r>
              <a:rPr lang="fi-FI" sz="2400" i="1" dirty="0" err="1"/>
              <a:t>may</a:t>
            </a:r>
            <a:r>
              <a:rPr lang="fi-FI" sz="2400" i="1" dirty="0"/>
              <a:t>  </a:t>
            </a:r>
            <a:r>
              <a:rPr lang="fi-FI" sz="2400" i="1" dirty="0" err="1"/>
              <a:t>increase</a:t>
            </a:r>
            <a:r>
              <a:rPr lang="fi-FI" sz="2400" i="1" dirty="0"/>
              <a:t> </a:t>
            </a:r>
            <a:r>
              <a:rPr lang="fi-FI" sz="2400" i="1" dirty="0" err="1"/>
              <a:t>social</a:t>
            </a:r>
            <a:r>
              <a:rPr lang="fi-FI" sz="2400" i="1" dirty="0"/>
              <a:t> </a:t>
            </a:r>
            <a:r>
              <a:rPr lang="fi-FI" sz="2400" i="1" dirty="0" err="1"/>
              <a:t>limitation</a:t>
            </a:r>
            <a:r>
              <a:rPr lang="fi-FI" sz="2400" i="1" dirty="0"/>
              <a:t> (</a:t>
            </a:r>
            <a:r>
              <a:rPr lang="fi-FI" sz="2400" i="1" dirty="0" err="1"/>
              <a:t>Delara</a:t>
            </a:r>
            <a:r>
              <a:rPr lang="fi-FI" sz="2400" i="1" dirty="0"/>
              <a:t> 2015)</a:t>
            </a:r>
          </a:p>
          <a:p>
            <a:pPr marL="0" indent="0">
              <a:buNone/>
            </a:pPr>
            <a:endParaRPr lang="fi-FI" sz="2400" i="1" dirty="0"/>
          </a:p>
          <a:p>
            <a:pPr marL="0" indent="0">
              <a:buNone/>
            </a:pPr>
            <a:endParaRPr lang="fi-FI" sz="2400" i="1" dirty="0"/>
          </a:p>
        </p:txBody>
      </p:sp>
      <p:sp>
        <p:nvSpPr>
          <p:cNvPr id="13" name="Title 12"/>
          <p:cNvSpPr>
            <a:spLocks noGrp="1"/>
          </p:cNvSpPr>
          <p:nvPr>
            <p:ph type="title"/>
          </p:nvPr>
        </p:nvSpPr>
        <p:spPr/>
        <p:txBody>
          <a:bodyPr/>
          <a:lstStyle/>
          <a:p>
            <a:r>
              <a:rPr lang="fi-FI" dirty="0"/>
              <a:t>Health </a:t>
            </a:r>
            <a:r>
              <a:rPr lang="fi-FI" dirty="0" err="1"/>
              <a:t>Literacy</a:t>
            </a:r>
            <a:r>
              <a:rPr lang="fi-FI" dirty="0"/>
              <a:t> (HL) -  </a:t>
            </a:r>
            <a:r>
              <a:rPr lang="fi-FI" dirty="0" err="1"/>
              <a:t>strong</a:t>
            </a:r>
            <a:r>
              <a:rPr lang="fi-FI" dirty="0"/>
              <a:t> </a:t>
            </a:r>
            <a:r>
              <a:rPr lang="fi-FI" dirty="0" err="1"/>
              <a:t>predictor</a:t>
            </a:r>
            <a:r>
              <a:rPr lang="fi-FI" dirty="0"/>
              <a:t> of </a:t>
            </a:r>
            <a:r>
              <a:rPr lang="fi-FI" dirty="0" err="1"/>
              <a:t>prosperity</a:t>
            </a:r>
            <a:endParaRPr lang="fi-FI" dirty="0"/>
          </a:p>
        </p:txBody>
      </p:sp>
      <p:sp>
        <p:nvSpPr>
          <p:cNvPr id="7" name="Date Placeholder 6"/>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E1BFB8-28E9-4A67-BC5D-DA39E0AA0336}" type="datetimeFigureOut">
              <a:rPr lang="en-US" smtClean="0"/>
              <a:pPr/>
              <a:t>3/2/2023</a:t>
            </a:fld>
            <a:endParaRPr lang="fi-FI" dirty="0"/>
          </a:p>
        </p:txBody>
      </p:sp>
      <p:sp>
        <p:nvSpPr>
          <p:cNvPr id="8" name="Footer Placeholder 7"/>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751226-EB99-44C0-96D4-136FC1C06D84}" type="slidenum">
              <a:rPr lang="en-US" smtClean="0"/>
              <a:pPr/>
              <a:t>4</a:t>
            </a:fld>
            <a:endParaRPr lang="fi-FI" dirty="0"/>
          </a:p>
        </p:txBody>
      </p:sp>
      <p:sp>
        <p:nvSpPr>
          <p:cNvPr id="16" name="TextBox 15"/>
          <p:cNvSpPr txBox="1"/>
          <p:nvPr/>
        </p:nvSpPr>
        <p:spPr>
          <a:xfrm>
            <a:off x="7591054" y="5638132"/>
            <a:ext cx="3188949" cy="719034"/>
          </a:xfrm>
          <a:prstGeom prst="rect">
            <a:avLst/>
          </a:prstGeom>
          <a:noFill/>
        </p:spPr>
        <p:txBody>
          <a:bodyPr wrap="square" lIns="36000" tIns="36000" rIns="36000" bIns="36000" rtlCol="0">
            <a:spAutoFit/>
          </a:bodyPr>
          <a:lstStyle/>
          <a:p>
            <a:r>
              <a:rPr lang="fi-FI" sz="1400" dirty="0" err="1"/>
              <a:t>Sørensen</a:t>
            </a:r>
            <a:r>
              <a:rPr lang="fi-FI" sz="1400" dirty="0"/>
              <a:t> et al. 2019.Health </a:t>
            </a:r>
            <a:r>
              <a:rPr lang="fi-FI" sz="1400" dirty="0" err="1"/>
              <a:t>literacy</a:t>
            </a:r>
            <a:r>
              <a:rPr lang="fi-FI" sz="1400" dirty="0"/>
              <a:t> in Europe: </a:t>
            </a:r>
            <a:r>
              <a:rPr lang="fi-FI" sz="1400" dirty="0" err="1"/>
              <a:t>comparative</a:t>
            </a:r>
            <a:r>
              <a:rPr lang="fi-FI" sz="1400" dirty="0"/>
              <a:t> </a:t>
            </a:r>
            <a:r>
              <a:rPr lang="fi-FI" sz="1400" dirty="0" err="1"/>
              <a:t>results</a:t>
            </a:r>
            <a:r>
              <a:rPr lang="fi-FI" sz="1400" dirty="0"/>
              <a:t> of </a:t>
            </a:r>
            <a:r>
              <a:rPr lang="fi-FI" sz="1400" dirty="0" err="1"/>
              <a:t>the</a:t>
            </a:r>
            <a:r>
              <a:rPr lang="fi-FI" sz="1400" dirty="0"/>
              <a:t> European </a:t>
            </a:r>
            <a:r>
              <a:rPr lang="fi-FI" sz="1400" dirty="0" err="1"/>
              <a:t>health</a:t>
            </a:r>
            <a:r>
              <a:rPr lang="fi-FI" sz="1400" dirty="0"/>
              <a:t> </a:t>
            </a:r>
            <a:r>
              <a:rPr lang="fi-FI" sz="1400" dirty="0" err="1"/>
              <a:t>literacy</a:t>
            </a:r>
            <a:r>
              <a:rPr lang="fi-FI" sz="1400" dirty="0"/>
              <a:t> </a:t>
            </a:r>
            <a:r>
              <a:rPr lang="fi-FI" sz="1400" dirty="0" err="1"/>
              <a:t>survey</a:t>
            </a:r>
            <a:r>
              <a:rPr lang="fi-FI" sz="1400" dirty="0"/>
              <a:t> (HLS-EU)</a:t>
            </a:r>
            <a:endParaRPr lang="fi-FI" sz="1400" spc="-40" dirty="0">
              <a:solidFill>
                <a:schemeClr val="accent1"/>
              </a:solidFill>
            </a:endParaRPr>
          </a:p>
        </p:txBody>
      </p:sp>
    </p:spTree>
    <p:extLst>
      <p:ext uri="{BB962C8B-B14F-4D97-AF65-F5344CB8AC3E}">
        <p14:creationId xmlns:p14="http://schemas.microsoft.com/office/powerpoint/2010/main" val="348267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1">
            <a:extLst>
              <a:ext uri="{FF2B5EF4-FFF2-40B4-BE49-F238E27FC236}">
                <a16:creationId xmlns:a16="http://schemas.microsoft.com/office/drawing/2014/main" id="{979890EE-E91F-D912-A35C-6BC28221E794}"/>
              </a:ext>
            </a:extLst>
          </p:cNvPr>
          <p:cNvSpPr>
            <a:spLocks noGrp="1"/>
          </p:cNvSpPr>
          <p:nvPr>
            <p:ph type="title"/>
          </p:nvPr>
        </p:nvSpPr>
        <p:spPr/>
        <p:txBody>
          <a:bodyPr/>
          <a:lstStyle/>
          <a:p>
            <a:r>
              <a:rPr lang="en-US" sz="3600" dirty="0"/>
              <a:t>MHL has transformed over the years as a concept</a:t>
            </a:r>
            <a:endParaRPr lang="fi-FI" sz="3600" dirty="0"/>
          </a:p>
        </p:txBody>
      </p:sp>
      <p:sp>
        <p:nvSpPr>
          <p:cNvPr id="10" name="Content Placeholder 9">
            <a:extLst>
              <a:ext uri="{FF2B5EF4-FFF2-40B4-BE49-F238E27FC236}">
                <a16:creationId xmlns:a16="http://schemas.microsoft.com/office/drawing/2014/main" id="{D208FA71-F2BA-B3A3-C4EC-CE2397D109EF}"/>
              </a:ext>
            </a:extLst>
          </p:cNvPr>
          <p:cNvSpPr>
            <a:spLocks noGrp="1"/>
          </p:cNvSpPr>
          <p:nvPr>
            <p:ph sz="half" idx="2"/>
          </p:nvPr>
        </p:nvSpPr>
        <p:spPr>
          <a:xfrm>
            <a:off x="350729" y="2179529"/>
            <a:ext cx="5321170" cy="3985082"/>
          </a:xfrm>
        </p:spPr>
        <p:txBody>
          <a:bodyPr/>
          <a:lstStyle/>
          <a:p>
            <a:pPr marL="0" indent="0">
              <a:buNone/>
            </a:pPr>
            <a:r>
              <a:rPr lang="fi-FI" sz="2400" i="1" dirty="0"/>
              <a:t>”a </a:t>
            </a:r>
            <a:r>
              <a:rPr lang="en-US" sz="2400" b="0" i="0" dirty="0">
                <a:effectLst/>
                <a:latin typeface="Times New Roman" panose="02020603050405020304" pitchFamily="18" charset="0"/>
              </a:rPr>
              <a:t>foundation for mental health promotion, effective acknowledgment of prevention of mental disorders, and provision of evidence-based mental health care”</a:t>
            </a:r>
          </a:p>
          <a:p>
            <a:pPr marL="0" indent="0">
              <a:buNone/>
            </a:pPr>
            <a:r>
              <a:rPr lang="en-US" sz="2400" b="0" i="0" dirty="0">
                <a:effectLst/>
                <a:latin typeface="Times New Roman" panose="02020603050405020304" pitchFamily="18" charset="0"/>
              </a:rPr>
              <a:t> </a:t>
            </a:r>
            <a:r>
              <a:rPr lang="en-US" sz="2000" b="0" i="0" dirty="0">
                <a:effectLst/>
                <a:latin typeface="Times New Roman" panose="02020603050405020304" pitchFamily="18" charset="0"/>
              </a:rPr>
              <a:t>(Kutcher et al. 2016) </a:t>
            </a:r>
          </a:p>
          <a:p>
            <a:pPr marL="0" indent="0">
              <a:buNone/>
            </a:pPr>
            <a:r>
              <a:rPr lang="en-US" sz="2400" i="1" dirty="0">
                <a:latin typeface="Times New Roman" panose="02020603050405020304" pitchFamily="18" charset="0"/>
              </a:rPr>
              <a:t>Recognition and knowledge on</a:t>
            </a:r>
          </a:p>
          <a:p>
            <a:r>
              <a:rPr lang="en-US" sz="2400" b="0" i="1" dirty="0">
                <a:effectLst/>
                <a:latin typeface="Times New Roman" panose="02020603050405020304" pitchFamily="18" charset="0"/>
              </a:rPr>
              <a:t>maintaining positive mental health, </a:t>
            </a:r>
          </a:p>
          <a:p>
            <a:r>
              <a:rPr lang="en-US" sz="2400" b="0" i="1" dirty="0">
                <a:effectLst/>
                <a:latin typeface="Times New Roman" panose="02020603050405020304" pitchFamily="18" charset="0"/>
              </a:rPr>
              <a:t>mental disorders and their treatments;</a:t>
            </a:r>
          </a:p>
          <a:p>
            <a:r>
              <a:rPr lang="en-US" sz="2400" b="0" i="1" dirty="0">
                <a:effectLst/>
                <a:latin typeface="Times New Roman" panose="02020603050405020304" pitchFamily="18" charset="0"/>
              </a:rPr>
              <a:t>decreasing stigma;</a:t>
            </a:r>
          </a:p>
          <a:p>
            <a:r>
              <a:rPr lang="en-US" sz="2400" b="0" i="1" dirty="0">
                <a:effectLst/>
                <a:latin typeface="Times New Roman" panose="02020603050405020304" pitchFamily="18" charset="0"/>
              </a:rPr>
              <a:t>enhancing help-seeking efficacy </a:t>
            </a:r>
          </a:p>
          <a:p>
            <a:r>
              <a:rPr lang="en-US" sz="1600" b="0" i="1" dirty="0">
                <a:effectLst/>
                <a:latin typeface="Times New Roman" panose="02020603050405020304" pitchFamily="18" charset="0"/>
              </a:rPr>
              <a:t>(</a:t>
            </a:r>
            <a:r>
              <a:rPr lang="en-US" sz="1600" b="0" i="1" dirty="0" err="1">
                <a:effectLst/>
                <a:latin typeface="Times New Roman" panose="02020603050405020304" pitchFamily="18" charset="0"/>
              </a:rPr>
              <a:t>Jorm</a:t>
            </a:r>
            <a:r>
              <a:rPr lang="en-US" sz="1600" b="0" i="1" dirty="0">
                <a:effectLst/>
                <a:latin typeface="Times New Roman" panose="02020603050405020304" pitchFamily="18" charset="0"/>
              </a:rPr>
              <a:t> 1997, Kutcher 2016b)</a:t>
            </a:r>
            <a:endParaRPr lang="en-US" sz="2400" b="0" i="1" dirty="0">
              <a:effectLst/>
              <a:latin typeface="Times New Roman" panose="02020603050405020304" pitchFamily="18" charset="0"/>
            </a:endParaRPr>
          </a:p>
          <a:p>
            <a:endParaRPr lang="fi-FI" dirty="0"/>
          </a:p>
        </p:txBody>
      </p:sp>
      <p:sp>
        <p:nvSpPr>
          <p:cNvPr id="14" name="Otsikko 11">
            <a:extLst>
              <a:ext uri="{FF2B5EF4-FFF2-40B4-BE49-F238E27FC236}">
                <a16:creationId xmlns:a16="http://schemas.microsoft.com/office/drawing/2014/main" id="{FB893BA7-465B-24AC-EE49-2A764C4B00DB}"/>
              </a:ext>
            </a:extLst>
          </p:cNvPr>
          <p:cNvSpPr>
            <a:spLocks noGrp="1"/>
          </p:cNvSpPr>
          <p:nvPr>
            <p:ph type="body" idx="1"/>
          </p:nvPr>
        </p:nvSpPr>
        <p:spPr>
          <a:xfrm>
            <a:off x="836612" y="1402654"/>
            <a:ext cx="4995493" cy="576067"/>
          </a:xfrm>
        </p:spPr>
        <p:txBody>
          <a:bodyPr/>
          <a:lstStyle/>
          <a:p>
            <a:r>
              <a:rPr lang="fi-FI" dirty="0"/>
              <a:t>MENTAL HEALTH LITERACY</a:t>
            </a:r>
          </a:p>
        </p:txBody>
      </p:sp>
      <p:pic>
        <p:nvPicPr>
          <p:cNvPr id="15" name="Sisällön paikkamerkki 19">
            <a:extLst>
              <a:ext uri="{FF2B5EF4-FFF2-40B4-BE49-F238E27FC236}">
                <a16:creationId xmlns:a16="http://schemas.microsoft.com/office/drawing/2014/main" id="{DC6C7A1E-5DEC-BFCE-B027-F8AB1DE5426A}"/>
              </a:ext>
            </a:extLst>
          </p:cNvPr>
          <p:cNvPicPr>
            <a:picLocks noGrp="1" noChangeAspect="1"/>
          </p:cNvPicPr>
          <p:nvPr>
            <p:ph sz="quarter" idx="4"/>
          </p:nvPr>
        </p:nvPicPr>
        <p:blipFill>
          <a:blip r:embed="rId2"/>
          <a:stretch>
            <a:fillRect/>
          </a:stretch>
        </p:blipFill>
        <p:spPr>
          <a:xfrm>
            <a:off x="5559358" y="1402654"/>
            <a:ext cx="6632642" cy="4446674"/>
          </a:xfrm>
        </p:spPr>
      </p:pic>
      <p:sp>
        <p:nvSpPr>
          <p:cNvPr id="18" name="TextBox 17">
            <a:extLst>
              <a:ext uri="{FF2B5EF4-FFF2-40B4-BE49-F238E27FC236}">
                <a16:creationId xmlns:a16="http://schemas.microsoft.com/office/drawing/2014/main" id="{9EA7F3C5-BF96-1D55-FC0E-F2E7CDBA20B4}"/>
              </a:ext>
            </a:extLst>
          </p:cNvPr>
          <p:cNvSpPr txBox="1"/>
          <p:nvPr/>
        </p:nvSpPr>
        <p:spPr>
          <a:xfrm>
            <a:off x="3606342" y="6201302"/>
            <a:ext cx="8585658" cy="523220"/>
          </a:xfrm>
          <a:prstGeom prst="rect">
            <a:avLst/>
          </a:prstGeom>
          <a:noFill/>
        </p:spPr>
        <p:txBody>
          <a:bodyPr wrap="square">
            <a:spAutoFit/>
          </a:bodyPr>
          <a:lstStyle/>
          <a:p>
            <a:r>
              <a:rPr lang="en-US" sz="1400" dirty="0" err="1"/>
              <a:t>Atttributes</a:t>
            </a:r>
            <a:r>
              <a:rPr lang="en-US" sz="1400" dirty="0"/>
              <a:t> of MHL: O'Connor, M., Casey, L. &amp; Clough, B. 2014, "Measuring mental health literacy--a review of scale-based measures", Journal of mental health (Abingdon, England), vol. 23, no. 4, pp. 197-204. </a:t>
            </a:r>
            <a:endParaRPr lang="fi-FI" sz="1400" dirty="0"/>
          </a:p>
        </p:txBody>
      </p:sp>
    </p:spTree>
    <p:extLst>
      <p:ext uri="{BB962C8B-B14F-4D97-AF65-F5344CB8AC3E}">
        <p14:creationId xmlns:p14="http://schemas.microsoft.com/office/powerpoint/2010/main" val="227273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i-FI" sz="3600" dirty="0"/>
              <a:t>HOW to </a:t>
            </a:r>
            <a:r>
              <a:rPr lang="fi-FI" sz="3600" dirty="0" err="1"/>
              <a:t>promote</a:t>
            </a:r>
            <a:r>
              <a:rPr lang="fi-FI" sz="3600" dirty="0"/>
              <a:t> MHL </a:t>
            </a:r>
            <a:r>
              <a:rPr lang="fi-FI" sz="3600" dirty="0" err="1"/>
              <a:t>among</a:t>
            </a:r>
            <a:r>
              <a:rPr lang="fi-FI" sz="3600" dirty="0"/>
              <a:t> </a:t>
            </a:r>
            <a:r>
              <a:rPr lang="fi-FI" sz="3600" dirty="0" err="1"/>
              <a:t>pupils</a:t>
            </a:r>
            <a:endParaRPr lang="fi-FI" sz="3600" dirty="0"/>
          </a:p>
        </p:txBody>
      </p:sp>
      <p:sp>
        <p:nvSpPr>
          <p:cNvPr id="3" name="Content Placeholder 2"/>
          <p:cNvSpPr>
            <a:spLocks noGrp="1"/>
          </p:cNvSpPr>
          <p:nvPr>
            <p:ph idx="1"/>
          </p:nvPr>
        </p:nvSpPr>
        <p:spPr>
          <a:xfrm>
            <a:off x="609599" y="2001543"/>
            <a:ext cx="6546435" cy="3659503"/>
          </a:xfrm>
        </p:spPr>
        <p:txBody>
          <a:bodyPr/>
          <a:lstStyle/>
          <a:p>
            <a:r>
              <a:rPr lang="en-US" dirty="0"/>
              <a:t>As half of all mental health conditions start by 14 years of age, MHL training should already start in schools</a:t>
            </a:r>
          </a:p>
          <a:p>
            <a:r>
              <a:rPr lang="en-US" b="0" i="0" u="none" strike="noStrike" dirty="0">
                <a:solidFill>
                  <a:srgbClr val="000000"/>
                </a:solidFill>
                <a:effectLst/>
                <a:latin typeface="Calibri" panose="020F0502020204030204" pitchFamily="34" charset="0"/>
              </a:rPr>
              <a:t>School is the place where mental health can be promoted (</a:t>
            </a:r>
            <a:r>
              <a:rPr lang="en-US" b="0" i="0" u="none" strike="noStrike" dirty="0" err="1">
                <a:solidFill>
                  <a:srgbClr val="000000"/>
                </a:solidFill>
                <a:effectLst/>
                <a:latin typeface="Calibri" panose="020F0502020204030204" pitchFamily="34" charset="0"/>
              </a:rPr>
              <a:t>Sakellari</a:t>
            </a:r>
            <a:r>
              <a:rPr lang="en-US" b="0" i="0" u="none" strike="noStrike" dirty="0">
                <a:solidFill>
                  <a:srgbClr val="000000"/>
                </a:solidFill>
                <a:effectLst/>
                <a:latin typeface="Calibri" panose="020F0502020204030204" pitchFamily="34" charset="0"/>
              </a:rPr>
              <a:t> et al., 2021 )</a:t>
            </a:r>
            <a:r>
              <a:rPr lang="en-US" b="0" i="0" dirty="0">
                <a:solidFill>
                  <a:srgbClr val="000000"/>
                </a:solidFill>
                <a:effectLst/>
                <a:latin typeface="Calibri" panose="020F0502020204030204" pitchFamily="34" charset="0"/>
              </a:rPr>
              <a:t>​</a:t>
            </a:r>
            <a:endParaRPr lang="en-US" dirty="0"/>
          </a:p>
          <a:p>
            <a:r>
              <a:rPr lang="en-US" dirty="0"/>
              <a:t> A school mental health literacy curriculum resource training approach (Kutcher et al 2016) in Africa</a:t>
            </a:r>
          </a:p>
          <a:p>
            <a:pPr lvl="1"/>
            <a:r>
              <a:rPr lang="en-US" dirty="0"/>
              <a:t>The use of a classroom-based resource guide that integrates MHL into existing school curriculum through training teachers may be an effective and sustainable way to increase the MHL (improved knowledge, decreased stigma and positive help-seeking efficacy) of teachers </a:t>
            </a:r>
          </a:p>
          <a:p>
            <a:endParaRPr lang="en-US" dirty="0"/>
          </a:p>
        </p:txBody>
      </p:sp>
      <p:sp>
        <p:nvSpPr>
          <p:cNvPr id="5" name="Date Placeholder 4"/>
          <p:cNvSpPr>
            <a:spLocks noGrp="1"/>
          </p:cNvSpPr>
          <p:nvPr>
            <p:ph type="dt" sz="half" idx="14"/>
          </p:nvPr>
        </p:nvSpPr>
        <p:spPr/>
        <p:txBody>
          <a:bodyPr/>
          <a:lstStyle/>
          <a:p>
            <a:endParaRPr lang="fi-FI" dirty="0"/>
          </a:p>
        </p:txBody>
      </p:sp>
      <p:sp>
        <p:nvSpPr>
          <p:cNvPr id="6" name="Footer Placeholder 5"/>
          <p:cNvSpPr>
            <a:spLocks noGrp="1"/>
          </p:cNvSpPr>
          <p:nvPr>
            <p:ph type="ftr" sz="quarter" idx="15"/>
          </p:nvPr>
        </p:nvSpPr>
        <p:spPr/>
        <p:txBody>
          <a:bodyPr/>
          <a:lstStyle/>
          <a:p>
            <a:endParaRPr lang="fi-FI" dirty="0"/>
          </a:p>
        </p:txBody>
      </p:sp>
      <p:sp>
        <p:nvSpPr>
          <p:cNvPr id="7" name="Slide Number Placeholder 6"/>
          <p:cNvSpPr>
            <a:spLocks noGrp="1"/>
          </p:cNvSpPr>
          <p:nvPr>
            <p:ph type="sldNum" sz="quarter" idx="16"/>
          </p:nvPr>
        </p:nvSpPr>
        <p:spPr/>
        <p:txBody>
          <a:bodyPr/>
          <a:lstStyle/>
          <a:p>
            <a:fld id="{8BA1D61E-DCAC-4F3F-A9E2-B5195B305580}" type="slidenum">
              <a:rPr lang="fi-FI" smtClean="0"/>
              <a:pPr/>
              <a:t>6</a:t>
            </a:fld>
            <a:endParaRPr lang="fi-FI" dirty="0"/>
          </a:p>
        </p:txBody>
      </p:sp>
      <p:pic>
        <p:nvPicPr>
          <p:cNvPr id="18" name="Picture Placeholder 17" descr="A group of people smiling&#10;&#10;Description automatically generated with medium confidence">
            <a:extLst>
              <a:ext uri="{FF2B5EF4-FFF2-40B4-BE49-F238E27FC236}">
                <a16:creationId xmlns:a16="http://schemas.microsoft.com/office/drawing/2014/main" id="{D043D5E6-3F19-C04E-EAC2-A9FB7925065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p:blipFill>
        <p:spPr>
          <a:xfrm>
            <a:off x="7402513" y="1714500"/>
            <a:ext cx="4352925" cy="3659188"/>
          </a:xfrm>
          <a:prstGeom prst="rect">
            <a:avLst/>
          </a:prstGeom>
        </p:spPr>
      </p:pic>
    </p:spTree>
    <p:extLst>
      <p:ext uri="{BB962C8B-B14F-4D97-AF65-F5344CB8AC3E}">
        <p14:creationId xmlns:p14="http://schemas.microsoft.com/office/powerpoint/2010/main" val="246822184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a:xfrm>
            <a:off x="541612" y="1540702"/>
            <a:ext cx="6510541" cy="4773146"/>
          </a:xfrm>
        </p:spPr>
        <p:txBody>
          <a:bodyPr>
            <a:normAutofit fontScale="70000" lnSpcReduction="20000"/>
          </a:bodyPr>
          <a:lstStyle/>
          <a:p>
            <a:pPr marL="0" indent="0">
              <a:lnSpc>
                <a:spcPct val="90000"/>
              </a:lnSpc>
              <a:spcAft>
                <a:spcPts val="600"/>
              </a:spcAft>
              <a:buNone/>
            </a:pPr>
            <a:r>
              <a:rPr lang="fi-FI" sz="3400" dirty="0" err="1">
                <a:latin typeface="+mj-lt"/>
                <a:ea typeface="STCaiyun" panose="020B0503020204020204" pitchFamily="2" charset="-122"/>
              </a:rPr>
              <a:t>Personalized</a:t>
            </a:r>
            <a:r>
              <a:rPr lang="fi-FI" sz="3400" dirty="0">
                <a:latin typeface="+mj-lt"/>
                <a:ea typeface="STCaiyun" panose="020B0503020204020204" pitchFamily="2" charset="-122"/>
              </a:rPr>
              <a:t> </a:t>
            </a:r>
            <a:r>
              <a:rPr lang="fi-FI" sz="3400" dirty="0" err="1">
                <a:latin typeface="+mj-lt"/>
                <a:ea typeface="STCaiyun" panose="020B0503020204020204" pitchFamily="2" charset="-122"/>
              </a:rPr>
              <a:t>education</a:t>
            </a:r>
            <a:r>
              <a:rPr lang="fi-FI" sz="3400" dirty="0">
                <a:latin typeface="+mj-lt"/>
                <a:ea typeface="STCaiyun" panose="020B0503020204020204" pitchFamily="2" charset="-122"/>
              </a:rPr>
              <a:t> </a:t>
            </a:r>
            <a:r>
              <a:rPr lang="fi-FI" sz="3400" dirty="0" err="1">
                <a:latin typeface="+mj-lt"/>
                <a:ea typeface="STCaiyun" panose="020B0503020204020204" pitchFamily="2" charset="-122"/>
              </a:rPr>
              <a:t>has</a:t>
            </a:r>
            <a:r>
              <a:rPr lang="fi-FI" sz="3400" dirty="0">
                <a:latin typeface="+mj-lt"/>
                <a:ea typeface="STCaiyun" panose="020B0503020204020204" pitchFamily="2" charset="-122"/>
              </a:rPr>
              <a:t> </a:t>
            </a:r>
            <a:r>
              <a:rPr lang="fi-FI" sz="3400" dirty="0" err="1">
                <a:latin typeface="+mj-lt"/>
                <a:ea typeface="STCaiyun" panose="020B0503020204020204" pitchFamily="2" charset="-122"/>
              </a:rPr>
              <a:t>more</a:t>
            </a:r>
            <a:r>
              <a:rPr lang="fi-FI" sz="3400" dirty="0">
                <a:latin typeface="+mj-lt"/>
                <a:ea typeface="STCaiyun" panose="020B0503020204020204" pitchFamily="2" charset="-122"/>
              </a:rPr>
              <a:t> </a:t>
            </a:r>
            <a:r>
              <a:rPr lang="fi-FI" sz="3400" dirty="0" err="1">
                <a:latin typeface="+mj-lt"/>
                <a:ea typeface="STCaiyun" panose="020B0503020204020204" pitchFamily="2" charset="-122"/>
              </a:rPr>
              <a:t>effect</a:t>
            </a:r>
            <a:r>
              <a:rPr lang="fi-FI" sz="3400" dirty="0">
                <a:latin typeface="+mj-lt"/>
                <a:ea typeface="STCaiyun" panose="020B0503020204020204" pitchFamily="2" charset="-122"/>
              </a:rPr>
              <a:t> on </a:t>
            </a:r>
            <a:r>
              <a:rPr lang="fi-FI" sz="3400" dirty="0" err="1">
                <a:latin typeface="+mj-lt"/>
                <a:ea typeface="STCaiyun" panose="020B0503020204020204" pitchFamily="2" charset="-122"/>
              </a:rPr>
              <a:t>chronic</a:t>
            </a:r>
            <a:r>
              <a:rPr lang="fi-FI" sz="3400" dirty="0">
                <a:latin typeface="+mj-lt"/>
                <a:ea typeface="STCaiyun" panose="020B0503020204020204" pitchFamily="2" charset="-122"/>
              </a:rPr>
              <a:t> </a:t>
            </a:r>
            <a:r>
              <a:rPr lang="fi-FI" sz="3400" dirty="0" err="1">
                <a:latin typeface="+mj-lt"/>
                <a:ea typeface="STCaiyun" panose="020B0503020204020204" pitchFamily="2" charset="-122"/>
              </a:rPr>
              <a:t>disease</a:t>
            </a:r>
            <a:r>
              <a:rPr lang="fi-FI" sz="3400" dirty="0">
                <a:latin typeface="+mj-lt"/>
                <a:ea typeface="STCaiyun" panose="020B0503020204020204" pitchFamily="2" charset="-122"/>
              </a:rPr>
              <a:t> </a:t>
            </a:r>
            <a:r>
              <a:rPr lang="en-US" sz="3400" dirty="0">
                <a:latin typeface="+mj-lt"/>
                <a:ea typeface="STCaiyun" panose="020B0503020204020204" pitchFamily="2" charset="-122"/>
              </a:rPr>
              <a:t>than multimedia interventions with no personalized contact. (WHO 2013):</a:t>
            </a:r>
          </a:p>
          <a:p>
            <a:pPr>
              <a:lnSpc>
                <a:spcPct val="90000"/>
              </a:lnSpc>
              <a:spcAft>
                <a:spcPts val="600"/>
              </a:spcAft>
            </a:pPr>
            <a:endParaRPr lang="en-US" sz="3400" dirty="0">
              <a:latin typeface="+mj-lt"/>
              <a:ea typeface="STCaiyun" panose="020B0503020204020204" pitchFamily="2" charset="-122"/>
            </a:endParaRPr>
          </a:p>
          <a:p>
            <a:pPr>
              <a:lnSpc>
                <a:spcPct val="90000"/>
              </a:lnSpc>
              <a:spcAft>
                <a:spcPts val="600"/>
              </a:spcAft>
            </a:pPr>
            <a:r>
              <a:rPr lang="en-US" sz="3400" dirty="0">
                <a:latin typeface="+mj-lt"/>
                <a:ea typeface="STCaiyun" panose="020B0503020204020204" pitchFamily="2" charset="-122"/>
              </a:rPr>
              <a:t>Still,  the most people seek out supplementary information from several mass-media sources</a:t>
            </a:r>
          </a:p>
          <a:p>
            <a:pPr marL="0" indent="0">
              <a:lnSpc>
                <a:spcPct val="90000"/>
              </a:lnSpc>
              <a:spcAft>
                <a:spcPts val="600"/>
              </a:spcAft>
              <a:buNone/>
            </a:pPr>
            <a:endParaRPr lang="en-US" sz="3400" dirty="0">
              <a:latin typeface="+mj-lt"/>
              <a:ea typeface="STCaiyun" panose="020B0503020204020204" pitchFamily="2" charset="-122"/>
            </a:endParaRPr>
          </a:p>
          <a:p>
            <a:pPr>
              <a:lnSpc>
                <a:spcPct val="90000"/>
              </a:lnSpc>
              <a:spcAft>
                <a:spcPts val="600"/>
              </a:spcAft>
            </a:pPr>
            <a:r>
              <a:rPr lang="en-US" sz="3400" dirty="0">
                <a:latin typeface="+mj-lt"/>
                <a:ea typeface="STCaiyun" panose="020B0503020204020204" pitchFamily="2" charset="-122"/>
              </a:rPr>
              <a:t>Social media and mobile health transform as great strategy for health care originations to improve health literacy,</a:t>
            </a:r>
          </a:p>
          <a:p>
            <a:pPr marL="914400" lvl="1" indent="-457200">
              <a:lnSpc>
                <a:spcPct val="90000"/>
              </a:lnSpc>
              <a:spcAft>
                <a:spcPts val="600"/>
              </a:spcAft>
              <a:buFont typeface="Arial" panose="020B0604020202020204" pitchFamily="34" charset="0"/>
              <a:buChar char="•"/>
            </a:pPr>
            <a:r>
              <a:rPr lang="en-US" sz="3400" dirty="0">
                <a:solidFill>
                  <a:srgbClr val="222222"/>
                </a:solidFill>
                <a:latin typeface="+mj-lt"/>
                <a:ea typeface="STCaiyun" panose="020B0503020204020204" pitchFamily="2" charset="-122"/>
              </a:rPr>
              <a:t>Evidence on</a:t>
            </a:r>
            <a:r>
              <a:rPr lang="en-US" sz="3400" b="0" i="0" dirty="0">
                <a:solidFill>
                  <a:srgbClr val="222222"/>
                </a:solidFill>
                <a:effectLst/>
                <a:latin typeface="+mj-lt"/>
                <a:ea typeface="STCaiyun" panose="020B0503020204020204" pitchFamily="2" charset="-122"/>
              </a:rPr>
              <a:t> mental health interventions using digital methods in primary school settings is limited (</a:t>
            </a:r>
            <a:r>
              <a:rPr lang="en-US" sz="3400" b="0" i="0" dirty="0" err="1">
                <a:solidFill>
                  <a:srgbClr val="222222"/>
                </a:solidFill>
                <a:effectLst/>
                <a:latin typeface="+mj-lt"/>
                <a:ea typeface="STCaiyun" panose="020B0503020204020204" pitchFamily="2" charset="-122"/>
              </a:rPr>
              <a:t>Sakellari</a:t>
            </a:r>
            <a:r>
              <a:rPr lang="en-US" sz="3400" b="0" i="0" dirty="0">
                <a:solidFill>
                  <a:srgbClr val="222222"/>
                </a:solidFill>
                <a:effectLst/>
                <a:latin typeface="+mj-lt"/>
                <a:ea typeface="STCaiyun" panose="020B0503020204020204" pitchFamily="2" charset="-122"/>
              </a:rPr>
              <a:t> et al., 2021)</a:t>
            </a:r>
            <a:endParaRPr lang="en-US" sz="3400" dirty="0">
              <a:latin typeface="+mj-lt"/>
              <a:ea typeface="STCaiyun" panose="020B0503020204020204" pitchFamily="2" charset="-122"/>
            </a:endParaRPr>
          </a:p>
          <a:p>
            <a:pPr marL="914400" lvl="1" indent="-457200">
              <a:lnSpc>
                <a:spcPct val="90000"/>
              </a:lnSpc>
              <a:spcAft>
                <a:spcPts val="600"/>
              </a:spcAft>
              <a:buFont typeface="Arial" panose="020B0604020202020204" pitchFamily="34" charset="0"/>
              <a:buChar char="•"/>
            </a:pPr>
            <a:r>
              <a:rPr lang="en-US" sz="3400" dirty="0">
                <a:latin typeface="+mj-lt"/>
                <a:ea typeface="STCaiyun" panose="020B0503020204020204" pitchFamily="2" charset="-122"/>
              </a:rPr>
              <a:t>Threats may apply as social media pose higher risks than </a:t>
            </a:r>
            <a:r>
              <a:rPr lang="en-US" sz="3400" dirty="0" err="1">
                <a:latin typeface="+mj-lt"/>
                <a:ea typeface="STCaiyun" panose="020B0503020204020204" pitchFamily="2" charset="-122"/>
              </a:rPr>
              <a:t>i.e</a:t>
            </a:r>
            <a:r>
              <a:rPr lang="en-US" sz="3400" dirty="0">
                <a:latin typeface="+mj-lt"/>
                <a:ea typeface="STCaiyun" panose="020B0503020204020204" pitchFamily="2" charset="-122"/>
              </a:rPr>
              <a:t> print </a:t>
            </a:r>
            <a:r>
              <a:rPr lang="en-US" sz="3400" dirty="0" err="1">
                <a:latin typeface="+mj-lt"/>
                <a:ea typeface="STCaiyun" panose="020B0503020204020204" pitchFamily="2" charset="-122"/>
              </a:rPr>
              <a:t>mendia</a:t>
            </a:r>
            <a:r>
              <a:rPr lang="en-US" sz="3400" dirty="0">
                <a:latin typeface="+mj-lt"/>
                <a:ea typeface="STCaiyun" panose="020B0503020204020204" pitchFamily="2" charset="-122"/>
              </a:rPr>
              <a:t> -&gt;</a:t>
            </a:r>
            <a:r>
              <a:rPr lang="en-US" sz="3400" b="1" dirty="0">
                <a:latin typeface="+mj-lt"/>
                <a:ea typeface="STCaiyun" panose="020B0503020204020204" pitchFamily="2" charset="-122"/>
              </a:rPr>
              <a:t>needs to be monitored and moderated!</a:t>
            </a:r>
          </a:p>
          <a:p>
            <a:pPr marL="914400" lvl="1" indent="-457200">
              <a:lnSpc>
                <a:spcPct val="90000"/>
              </a:lnSpc>
              <a:spcAft>
                <a:spcPts val="600"/>
              </a:spcAft>
              <a:buFont typeface="Arial" panose="020B0604020202020204" pitchFamily="34" charset="0"/>
              <a:buChar char="•"/>
            </a:pPr>
            <a:endParaRPr lang="fi-FI" sz="3100" b="1" dirty="0"/>
          </a:p>
          <a:p>
            <a:pPr>
              <a:lnSpc>
                <a:spcPct val="90000"/>
              </a:lnSpc>
              <a:spcAft>
                <a:spcPts val="600"/>
              </a:spcAft>
            </a:pPr>
            <a:endParaRPr lang="en-US" sz="1700" dirty="0"/>
          </a:p>
        </p:txBody>
      </p:sp>
      <p:pic>
        <p:nvPicPr>
          <p:cNvPr id="11" name="Picture Placeholder 10" descr="A picture containing clipart&#10;&#10;Description automatically generated">
            <a:extLst>
              <a:ext uri="{FF2B5EF4-FFF2-40B4-BE49-F238E27FC236}">
                <a16:creationId xmlns:a16="http://schemas.microsoft.com/office/drawing/2014/main" id="{692F45FA-24BA-585B-1BF5-BB222CB9FBB1}"/>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7153746" y="1189972"/>
            <a:ext cx="5038254" cy="5668027"/>
          </a:xfrm>
          <a:noFill/>
        </p:spPr>
      </p:pic>
      <p:sp>
        <p:nvSpPr>
          <p:cNvPr id="3" name="Title 2"/>
          <p:cNvSpPr>
            <a:spLocks noGrp="1"/>
          </p:cNvSpPr>
          <p:nvPr>
            <p:ph type="ctrTitle"/>
          </p:nvPr>
        </p:nvSpPr>
        <p:spPr>
          <a:xfrm>
            <a:off x="541612" y="379841"/>
            <a:ext cx="4856087" cy="1423512"/>
          </a:xfrm>
        </p:spPr>
        <p:txBody>
          <a:bodyPr wrap="square" anchor="t">
            <a:normAutofit/>
          </a:bodyPr>
          <a:lstStyle/>
          <a:p>
            <a:br>
              <a:rPr lang="fi-FI" sz="3600" dirty="0"/>
            </a:br>
            <a:r>
              <a:rPr lang="fi-FI" sz="3600" dirty="0"/>
              <a:t> </a:t>
            </a:r>
          </a:p>
        </p:txBody>
      </p:sp>
      <p:sp>
        <p:nvSpPr>
          <p:cNvPr id="4" name="Date Placeholder 3"/>
          <p:cNvSpPr>
            <a:spLocks noGrp="1"/>
          </p:cNvSpPr>
          <p:nvPr>
            <p:ph type="dt" sz="half" idx="4294967295"/>
          </p:nvPr>
        </p:nvSpPr>
        <p:spPr/>
        <p:txBody>
          <a:bodyPr/>
          <a:lstStyle/>
          <a:p>
            <a:pPr>
              <a:spcAft>
                <a:spcPts val="600"/>
              </a:spcAft>
            </a:pPr>
            <a:fld id="{000059A1-0099-4B10-A5CF-27E515FB5E4A}" type="datetime3">
              <a:rPr lang="en-US" smtClean="0"/>
              <a:pPr>
                <a:spcAft>
                  <a:spcPts val="600"/>
                </a:spcAft>
              </a:pPr>
              <a:t>2 March 2023</a:t>
            </a:fld>
            <a:endParaRPr lang="fi-FI"/>
          </a:p>
        </p:txBody>
      </p:sp>
      <p:sp>
        <p:nvSpPr>
          <p:cNvPr id="5" name="Footer Placeholder 4"/>
          <p:cNvSpPr>
            <a:spLocks noGrp="1"/>
          </p:cNvSpPr>
          <p:nvPr>
            <p:ph type="ftr" sz="quarter" idx="4294967295"/>
          </p:nvPr>
        </p:nvSpPr>
        <p:spPr/>
        <p:txBody>
          <a:bodyPr/>
          <a:lstStyle/>
          <a:p>
            <a:pPr>
              <a:spcAft>
                <a:spcPts val="600"/>
              </a:spcAft>
            </a:pPr>
            <a:r>
              <a:rPr lang="fi-FI"/>
              <a:t>Presentation name</a:t>
            </a:r>
          </a:p>
        </p:txBody>
      </p:sp>
      <p:sp>
        <p:nvSpPr>
          <p:cNvPr id="6" name="Slide Number Placeholder 5"/>
          <p:cNvSpPr>
            <a:spLocks noGrp="1"/>
          </p:cNvSpPr>
          <p:nvPr>
            <p:ph type="sldNum" sz="quarter" idx="4294967295"/>
          </p:nvPr>
        </p:nvSpPr>
        <p:spPr/>
        <p:txBody>
          <a:bodyPr/>
          <a:lstStyle/>
          <a:p>
            <a:pPr>
              <a:spcAft>
                <a:spcPts val="600"/>
              </a:spcAft>
            </a:pPr>
            <a:fld id="{8BA1D61E-DCAC-4F3F-A9E2-B5195B305580}" type="slidenum">
              <a:rPr lang="fi-FI" smtClean="0"/>
              <a:pPr>
                <a:spcAft>
                  <a:spcPts val="600"/>
                </a:spcAft>
              </a:pPr>
              <a:t>7</a:t>
            </a:fld>
            <a:endParaRPr lang="fi-FI"/>
          </a:p>
        </p:txBody>
      </p:sp>
    </p:spTree>
    <p:extLst>
      <p:ext uri="{BB962C8B-B14F-4D97-AF65-F5344CB8AC3E}">
        <p14:creationId xmlns:p14="http://schemas.microsoft.com/office/powerpoint/2010/main" val="123228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32412F-9065-2A7A-BDC3-C1C8B0DE5FED}"/>
              </a:ext>
            </a:extLst>
          </p:cNvPr>
          <p:cNvSpPr>
            <a:spLocks noGrp="1"/>
          </p:cNvSpPr>
          <p:nvPr>
            <p:ph sz="half" idx="2"/>
          </p:nvPr>
        </p:nvSpPr>
        <p:spPr>
          <a:xfrm>
            <a:off x="413359" y="1002082"/>
            <a:ext cx="5606442" cy="4672208"/>
          </a:xfrm>
        </p:spPr>
        <p:txBody>
          <a:bodyPr/>
          <a:lstStyle/>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Studies highlight the use of online technologies among youth as a promising method to increase access to evidence-based mental health resources (</a:t>
            </a:r>
            <a:r>
              <a:rPr lang="en-US" b="0" i="0" u="none" strike="noStrike" dirty="0" err="1">
                <a:solidFill>
                  <a:srgbClr val="000000"/>
                </a:solidFill>
                <a:effectLst/>
                <a:latin typeface="Calibri" panose="020F0502020204030204" pitchFamily="34" charset="0"/>
              </a:rPr>
              <a:t>Sakellari</a:t>
            </a:r>
            <a:r>
              <a:rPr lang="en-US" b="0" i="0" u="none" strike="noStrike" dirty="0">
                <a:solidFill>
                  <a:srgbClr val="000000"/>
                </a:solidFill>
                <a:effectLst/>
                <a:latin typeface="Calibri" panose="020F0502020204030204" pitchFamily="34" charset="0"/>
              </a:rPr>
              <a:t> et al., 2021 )</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Whole school -approach with digital interventions </a:t>
            </a:r>
            <a:r>
              <a:rPr lang="fi-FI" b="0" i="0" u="none" strike="noStrike" dirty="0" err="1">
                <a:solidFill>
                  <a:srgbClr val="000000"/>
                </a:solidFill>
                <a:effectLst/>
                <a:latin typeface="Calibri" panose="020F0502020204030204" pitchFamily="34" charset="0"/>
              </a:rPr>
              <a:t>supports</a:t>
            </a:r>
            <a:r>
              <a:rPr lang="fi-FI" b="0" i="0" u="none" strike="noStrike" dirty="0">
                <a:solidFill>
                  <a:srgbClr val="000000"/>
                </a:solidFill>
                <a:effectLst/>
                <a:latin typeface="Calibri" panose="020F0502020204030204" pitchFamily="34" charset="0"/>
              </a:rPr>
              <a:t> </a:t>
            </a:r>
            <a:r>
              <a:rPr lang="fi-FI" b="0" i="0" u="none" strike="noStrike" dirty="0" err="1">
                <a:solidFill>
                  <a:srgbClr val="000000"/>
                </a:solidFill>
                <a:effectLst/>
                <a:latin typeface="Calibri" panose="020F0502020204030204" pitchFamily="34" charset="0"/>
              </a:rPr>
              <a:t>positive</a:t>
            </a:r>
            <a:r>
              <a:rPr lang="fi-FI" b="0" i="0" u="none" strike="noStrike" dirty="0">
                <a:solidFill>
                  <a:srgbClr val="000000"/>
                </a:solidFill>
                <a:effectLst/>
                <a:latin typeface="Calibri" panose="020F0502020204030204" pitchFamily="34" charset="0"/>
              </a:rPr>
              <a:t> </a:t>
            </a:r>
            <a:r>
              <a:rPr lang="fi-FI" b="0" i="0" u="none" strike="noStrike" dirty="0" err="1">
                <a:solidFill>
                  <a:srgbClr val="000000"/>
                </a:solidFill>
                <a:effectLst/>
                <a:latin typeface="Calibri" panose="020F0502020204030204" pitchFamily="34" charset="0"/>
              </a:rPr>
              <a:t>mental</a:t>
            </a:r>
            <a:endParaRPr lang="fi-FI" dirty="0">
              <a:solidFill>
                <a:srgbClr val="000000"/>
              </a:solidFill>
              <a:latin typeface="Calibri" panose="020F0502020204030204" pitchFamily="34" charset="0"/>
            </a:endParaRPr>
          </a:p>
          <a:p>
            <a:pPr marL="0" indent="0" algn="l" rtl="0" fontAlgn="base">
              <a:buNone/>
            </a:pPr>
            <a:r>
              <a:rPr lang="fi-FI" b="0" i="0" u="none" strike="noStrike" dirty="0">
                <a:solidFill>
                  <a:srgbClr val="000000"/>
                </a:solidFill>
                <a:effectLst/>
                <a:latin typeface="Calibri" panose="020F0502020204030204" pitchFamily="34" charset="0"/>
              </a:rPr>
              <a:t>     </a:t>
            </a:r>
            <a:r>
              <a:rPr lang="fi-FI" b="0" i="0" u="none" strike="noStrike" dirty="0" err="1">
                <a:solidFill>
                  <a:srgbClr val="000000"/>
                </a:solidFill>
                <a:effectLst/>
                <a:latin typeface="Calibri" panose="020F0502020204030204" pitchFamily="34" charset="0"/>
              </a:rPr>
              <a:t>health</a:t>
            </a:r>
            <a:r>
              <a:rPr lang="fi-FI" b="0" i="0" u="none" strike="noStrike" dirty="0">
                <a:solidFill>
                  <a:srgbClr val="000000"/>
                </a:solidFill>
                <a:effectLst/>
                <a:latin typeface="Calibri" panose="020F0502020204030204" pitchFamily="34" charset="0"/>
              </a:rPr>
              <a:t> (</a:t>
            </a:r>
            <a:r>
              <a:rPr lang="fi-FI" b="0" i="0" u="none" strike="noStrike" dirty="0" err="1">
                <a:solidFill>
                  <a:srgbClr val="000000"/>
                </a:solidFill>
                <a:effectLst/>
                <a:latin typeface="Calibri" panose="020F0502020204030204" pitchFamily="34" charset="0"/>
              </a:rPr>
              <a:t>O’Reilly</a:t>
            </a:r>
            <a:r>
              <a:rPr lang="fi-FI" b="0" i="0" u="none" strike="noStrike" dirty="0">
                <a:solidFill>
                  <a:srgbClr val="000000"/>
                </a:solidFill>
                <a:effectLst/>
                <a:latin typeface="Calibri" panose="020F0502020204030204" pitchFamily="34" charset="0"/>
              </a:rPr>
              <a:t> et al.,2018)</a:t>
            </a:r>
            <a:r>
              <a:rPr lang="en-US" b="0" i="0" dirty="0">
                <a:solidFill>
                  <a:srgbClr val="000000"/>
                </a:solidFill>
                <a:effectLst/>
                <a:latin typeface="Calibri" panose="020F0502020204030204" pitchFamily="34" charset="0"/>
              </a:rPr>
              <a:t>​</a:t>
            </a:r>
            <a:endParaRPr lang="fi-FI" dirty="0">
              <a:solidFill>
                <a:srgbClr val="000000"/>
              </a:solidFill>
              <a:latin typeface="Calibri" panose="020F0502020204030204" pitchFamily="34" charset="0"/>
            </a:endParaRPr>
          </a:p>
          <a:p>
            <a:pPr algn="l" rtl="0" fontAlgn="base">
              <a:buFont typeface="Arial" panose="020B0604020202020204" pitchFamily="34" charset="0"/>
              <a:buChar char="•"/>
            </a:pPr>
            <a:endParaRPr lang="en-US" dirty="0">
              <a:solidFill>
                <a:srgbClr val="000000"/>
              </a:solidFill>
              <a:latin typeface="Calibri" panose="020F0502020204030204" pitchFamily="34" charset="0"/>
            </a:endParaRPr>
          </a:p>
          <a:p>
            <a:pPr algn="l" rtl="0" fontAlgn="base">
              <a:buFont typeface="Arial" panose="020B0604020202020204" pitchFamily="34" charset="0"/>
              <a:buChar char="•"/>
            </a:pPr>
            <a:r>
              <a:rPr lang="en-US" dirty="0">
                <a:solidFill>
                  <a:srgbClr val="000000"/>
                </a:solidFill>
                <a:latin typeface="Calibri" panose="020F0502020204030204" pitchFamily="34" charset="0"/>
              </a:rPr>
              <a:t>Even though it is teachers' MHL that can be decisive in improving the well-being of pupils (Kutcher et al, 2016), many development projects suffer from low participant motivation (</a:t>
            </a:r>
            <a:r>
              <a:rPr lang="en-US" dirty="0" err="1">
                <a:solidFill>
                  <a:srgbClr val="000000"/>
                </a:solidFill>
                <a:latin typeface="Calibri" panose="020F0502020204030204" pitchFamily="34" charset="0"/>
              </a:rPr>
              <a:t>Sakellari</a:t>
            </a:r>
            <a:r>
              <a:rPr lang="en-US" dirty="0">
                <a:solidFill>
                  <a:srgbClr val="000000"/>
                </a:solidFill>
                <a:latin typeface="Calibri" panose="020F0502020204030204" pitchFamily="34" charset="0"/>
              </a:rPr>
              <a:t> et al., 2021)</a:t>
            </a:r>
            <a:endParaRPr lang="fi-FI" dirty="0">
              <a:solidFill>
                <a:srgbClr val="000000"/>
              </a:solidFill>
              <a:latin typeface="Calibri" panose="020F0502020204030204" pitchFamily="34" charset="0"/>
            </a:endParaRPr>
          </a:p>
        </p:txBody>
      </p:sp>
      <p:sp>
        <p:nvSpPr>
          <p:cNvPr id="8" name="Content Placeholder 7">
            <a:extLst>
              <a:ext uri="{FF2B5EF4-FFF2-40B4-BE49-F238E27FC236}">
                <a16:creationId xmlns:a16="http://schemas.microsoft.com/office/drawing/2014/main" id="{B486AA62-B7C7-D8FE-5939-86C8C8DBA4F3}"/>
              </a:ext>
            </a:extLst>
          </p:cNvPr>
          <p:cNvSpPr>
            <a:spLocks noGrp="1"/>
          </p:cNvSpPr>
          <p:nvPr>
            <p:ph sz="quarter" idx="4"/>
          </p:nvPr>
        </p:nvSpPr>
        <p:spPr>
          <a:xfrm>
            <a:off x="6421004" y="1390259"/>
            <a:ext cx="5770996" cy="3684588"/>
          </a:xfrm>
        </p:spPr>
        <p:txBody>
          <a:bodyPr/>
          <a:lstStyle/>
          <a:p>
            <a:pPr marL="0" indent="0" algn="l" rtl="0" fontAlgn="base">
              <a:buNone/>
            </a:pPr>
            <a:r>
              <a:rPr lang="en-US" b="1" i="0" u="sng" dirty="0" err="1">
                <a:solidFill>
                  <a:srgbClr val="000000"/>
                </a:solidFill>
                <a:effectLst/>
                <a:latin typeface="Calibri" panose="020F0502020204030204" pitchFamily="34" charset="0"/>
              </a:rPr>
              <a:t>Anttila</a:t>
            </a:r>
            <a:r>
              <a:rPr lang="en-US" b="1" i="0" u="sng" dirty="0">
                <a:solidFill>
                  <a:srgbClr val="000000"/>
                </a:solidFill>
                <a:effectLst/>
                <a:latin typeface="Calibri" panose="020F0502020204030204" pitchFamily="34" charset="0"/>
              </a:rPr>
              <a:t> et al., 2021</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Several digital methods may foster positive mental health and mental health literacy</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0" indent="0" algn="l" rtl="0" fontAlgn="base">
              <a:buNone/>
            </a:pPr>
            <a:endParaRPr lang="en-US" b="0" i="0" u="none" strike="noStrike" dirty="0">
              <a:solidFill>
                <a:srgbClr val="000000"/>
              </a:solidFill>
              <a:effectLst/>
              <a:latin typeface="Calibri" panose="020F0502020204030204" pitchFamily="34" charset="0"/>
            </a:endParaRPr>
          </a:p>
          <a:p>
            <a:pPr marL="0" indent="0" algn="l" rtl="0" fontAlgn="base">
              <a:buNone/>
            </a:pPr>
            <a:r>
              <a:rPr lang="en-US" dirty="0" err="1">
                <a:solidFill>
                  <a:srgbClr val="000000"/>
                </a:solidFill>
                <a:latin typeface="Calibri" panose="020F0502020204030204" pitchFamily="34" charset="0"/>
              </a:rPr>
              <a:t>G</a:t>
            </a:r>
            <a:r>
              <a:rPr lang="en-US" b="0" i="0" u="none" strike="noStrike" dirty="0" err="1">
                <a:solidFill>
                  <a:srgbClr val="000000"/>
                </a:solidFill>
                <a:effectLst/>
                <a:latin typeface="Calibri" panose="020F0502020204030204" pitchFamily="34" charset="0"/>
              </a:rPr>
              <a:t>amification,interactive</a:t>
            </a:r>
            <a:r>
              <a:rPr lang="en-US" b="0" i="0" u="none" strike="noStrike" dirty="0">
                <a:solidFill>
                  <a:srgbClr val="000000"/>
                </a:solidFill>
                <a:effectLst/>
                <a:latin typeface="Calibri" panose="020F0502020204030204" pitchFamily="34" charset="0"/>
              </a:rPr>
              <a:t> exercises/modules, videos/animations, social media/messaging, and chatbots have all shown promise in mental health improvement.</a:t>
            </a:r>
          </a:p>
          <a:p>
            <a:pPr marL="0" indent="0" algn="l" rtl="0" fontAlgn="base">
              <a:buNone/>
            </a:pPr>
            <a:endParaRPr lang="en-US" dirty="0">
              <a:solidFill>
                <a:srgbClr val="000000"/>
              </a:solidFill>
              <a:latin typeface="Calibri" panose="020F0502020204030204" pitchFamily="34" charset="0"/>
            </a:endParaRPr>
          </a:p>
          <a:p>
            <a:pPr marL="0" indent="0" algn="l" rtl="0" fontAlgn="base">
              <a:buNone/>
            </a:pPr>
            <a:r>
              <a:rPr lang="en-US" b="0" i="0" dirty="0">
                <a:solidFill>
                  <a:srgbClr val="000000"/>
                </a:solidFill>
                <a:effectLst/>
                <a:latin typeface="Calibri" panose="020F0502020204030204" pitchFamily="34" charset="0"/>
              </a:rPr>
              <a:t>PARENTS’ MHL: </a:t>
            </a:r>
            <a:r>
              <a:rPr lang="en-US" b="0" i="0" dirty="0">
                <a:solidFill>
                  <a:srgbClr val="282828"/>
                </a:solidFill>
                <a:effectLst/>
                <a:latin typeface="MuseoSans"/>
              </a:rPr>
              <a:t>A review study indicated limited number of studies that evaluated effects of MHL program in parents, having poor methodological quality (</a:t>
            </a:r>
            <a:r>
              <a:rPr lang="en-US" b="0" i="0" dirty="0" err="1">
                <a:solidFill>
                  <a:srgbClr val="282828"/>
                </a:solidFill>
                <a:effectLst/>
                <a:latin typeface="MuseoSans"/>
              </a:rPr>
              <a:t>Kusaka</a:t>
            </a:r>
            <a:r>
              <a:rPr lang="en-US" b="0" i="0" dirty="0">
                <a:solidFill>
                  <a:srgbClr val="282828"/>
                </a:solidFill>
                <a:effectLst/>
                <a:latin typeface="MuseoSans"/>
              </a:rPr>
              <a:t> et al, 2022)</a:t>
            </a:r>
            <a:endParaRPr lang="en-US" b="0" i="0" dirty="0">
              <a:solidFill>
                <a:srgbClr val="000000"/>
              </a:solidFill>
              <a:effectLst/>
              <a:latin typeface="Arial" panose="020B0604020202020204" pitchFamily="34" charset="0"/>
            </a:endParaRPr>
          </a:p>
          <a:p>
            <a:endParaRPr lang="fi-FI" dirty="0"/>
          </a:p>
        </p:txBody>
      </p:sp>
      <p:sp>
        <p:nvSpPr>
          <p:cNvPr id="5" name="Footer Placeholder 4">
            <a:extLst>
              <a:ext uri="{FF2B5EF4-FFF2-40B4-BE49-F238E27FC236}">
                <a16:creationId xmlns:a16="http://schemas.microsoft.com/office/drawing/2014/main" id="{A247FF0A-706C-993D-87CF-B969480BB2D7}"/>
              </a:ext>
            </a:extLst>
          </p:cNvPr>
          <p:cNvSpPr>
            <a:spLocks noGrp="1"/>
          </p:cNvSpPr>
          <p:nvPr>
            <p:ph type="ftr" sz="quarter" idx="11"/>
          </p:nvPr>
        </p:nvSpPr>
        <p:spPr/>
        <p:txBody>
          <a:bodyPr/>
          <a:lstStyle/>
          <a:p>
            <a:r>
              <a:rPr lang="fi-FI"/>
              <a:t>Presentation name</a:t>
            </a:r>
            <a:endParaRPr lang="fi-FI" dirty="0"/>
          </a:p>
        </p:txBody>
      </p:sp>
    </p:spTree>
    <p:extLst>
      <p:ext uri="{BB962C8B-B14F-4D97-AF65-F5344CB8AC3E}">
        <p14:creationId xmlns:p14="http://schemas.microsoft.com/office/powerpoint/2010/main" val="96543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1B21-B0D8-025B-E626-D0DF4BF935E9}"/>
              </a:ext>
            </a:extLst>
          </p:cNvPr>
          <p:cNvSpPr>
            <a:spLocks noGrp="1"/>
          </p:cNvSpPr>
          <p:nvPr>
            <p:ph type="title"/>
          </p:nvPr>
        </p:nvSpPr>
        <p:spPr/>
        <p:txBody>
          <a:bodyPr/>
          <a:lstStyle/>
          <a:p>
            <a:r>
              <a:rPr lang="en-US" dirty="0"/>
              <a:t>Obstacles and barriers noted</a:t>
            </a:r>
            <a:endParaRPr lang="fi-FI" dirty="0"/>
          </a:p>
        </p:txBody>
      </p:sp>
      <p:sp>
        <p:nvSpPr>
          <p:cNvPr id="4" name="Content Placeholder 3">
            <a:extLst>
              <a:ext uri="{FF2B5EF4-FFF2-40B4-BE49-F238E27FC236}">
                <a16:creationId xmlns:a16="http://schemas.microsoft.com/office/drawing/2014/main" id="{9AAF1012-FB7B-202A-BDE9-A56D8EC32F44}"/>
              </a:ext>
            </a:extLst>
          </p:cNvPr>
          <p:cNvSpPr>
            <a:spLocks noGrp="1"/>
          </p:cNvSpPr>
          <p:nvPr>
            <p:ph idx="1"/>
          </p:nvPr>
        </p:nvSpPr>
        <p:spPr>
          <a:xfrm>
            <a:off x="504623" y="2227281"/>
            <a:ext cx="6529591" cy="3659503"/>
          </a:xfrm>
        </p:spPr>
        <p:txBody>
          <a:bodyPr/>
          <a:lstStyle/>
          <a:p>
            <a:pPr marL="0" indent="0">
              <a:buNone/>
            </a:pPr>
            <a:r>
              <a:rPr lang="fi-FI" b="0" i="0" dirty="0" err="1">
                <a:solidFill>
                  <a:srgbClr val="212121"/>
                </a:solidFill>
                <a:effectLst/>
                <a:latin typeface="Cambria" panose="02040503050406030204" pitchFamily="18" charset="0"/>
              </a:rPr>
              <a:t>Programmes</a:t>
            </a:r>
            <a:r>
              <a:rPr lang="fi-FI" b="0" i="0" dirty="0">
                <a:solidFill>
                  <a:srgbClr val="212121"/>
                </a:solidFill>
                <a:effectLst/>
                <a:latin typeface="Cambria" panose="02040503050406030204" pitchFamily="18" charset="0"/>
              </a:rPr>
              <a:t>/</a:t>
            </a:r>
            <a:r>
              <a:rPr lang="fi-FI" b="0" i="0" dirty="0" err="1">
                <a:solidFill>
                  <a:srgbClr val="212121"/>
                </a:solidFill>
                <a:effectLst/>
                <a:latin typeface="Cambria" panose="02040503050406030204" pitchFamily="18" charset="0"/>
              </a:rPr>
              <a:t>interventions</a:t>
            </a:r>
            <a:r>
              <a:rPr lang="fi-FI" b="0" i="0" dirty="0">
                <a:solidFill>
                  <a:srgbClr val="212121"/>
                </a:solidFill>
                <a:effectLst/>
                <a:latin typeface="Cambria" panose="02040503050406030204" pitchFamily="18" charset="0"/>
              </a:rPr>
              <a:t> </a:t>
            </a:r>
            <a:r>
              <a:rPr lang="fi-FI" b="0" i="0" dirty="0" err="1">
                <a:solidFill>
                  <a:srgbClr val="212121"/>
                </a:solidFill>
                <a:effectLst/>
                <a:latin typeface="Cambria" panose="02040503050406030204" pitchFamily="18" charset="0"/>
              </a:rPr>
              <a:t>promoting</a:t>
            </a:r>
            <a:r>
              <a:rPr lang="fi-FI" b="0" i="0" dirty="0">
                <a:solidFill>
                  <a:srgbClr val="212121"/>
                </a:solidFill>
                <a:effectLst/>
                <a:latin typeface="Cambria" panose="02040503050406030204" pitchFamily="18" charset="0"/>
              </a:rPr>
              <a:t> MHL in </a:t>
            </a:r>
            <a:r>
              <a:rPr lang="fi-FI" b="0" i="0" dirty="0" err="1">
                <a:solidFill>
                  <a:srgbClr val="212121"/>
                </a:solidFill>
                <a:effectLst/>
                <a:latin typeface="Cambria" panose="02040503050406030204" pitchFamily="18" charset="0"/>
              </a:rPr>
              <a:t>adolescents</a:t>
            </a:r>
            <a:r>
              <a:rPr lang="fi-FI" b="0" i="0" dirty="0">
                <a:solidFill>
                  <a:srgbClr val="212121"/>
                </a:solidFill>
                <a:effectLst/>
                <a:latin typeface="Cambria" panose="02040503050406030204" pitchFamily="18" charset="0"/>
              </a:rPr>
              <a:t> in </a:t>
            </a:r>
            <a:r>
              <a:rPr lang="fi-FI" b="0" i="0" dirty="0" err="1">
                <a:solidFill>
                  <a:srgbClr val="212121"/>
                </a:solidFill>
                <a:effectLst/>
                <a:latin typeface="Cambria" panose="02040503050406030204" pitchFamily="18" charset="0"/>
              </a:rPr>
              <a:t>school</a:t>
            </a:r>
            <a:r>
              <a:rPr lang="fi-FI" b="0" i="0" dirty="0">
                <a:solidFill>
                  <a:srgbClr val="212121"/>
                </a:solidFill>
                <a:effectLst/>
                <a:latin typeface="Cambria" panose="02040503050406030204" pitchFamily="18" charset="0"/>
              </a:rPr>
              <a:t> </a:t>
            </a:r>
            <a:r>
              <a:rPr lang="fi-FI" b="0" i="0" dirty="0" err="1">
                <a:solidFill>
                  <a:srgbClr val="212121"/>
                </a:solidFill>
                <a:effectLst/>
                <a:latin typeface="Cambria" panose="02040503050406030204" pitchFamily="18" charset="0"/>
              </a:rPr>
              <a:t>settings</a:t>
            </a:r>
            <a:r>
              <a:rPr lang="fi-FI" b="0" i="0" dirty="0">
                <a:solidFill>
                  <a:srgbClr val="212121"/>
                </a:solidFill>
                <a:effectLst/>
                <a:latin typeface="Cambria" panose="02040503050406030204" pitchFamily="18" charset="0"/>
              </a:rPr>
              <a:t> </a:t>
            </a:r>
            <a:r>
              <a:rPr lang="en-US" b="0" i="0" dirty="0">
                <a:solidFill>
                  <a:srgbClr val="212121"/>
                </a:solidFill>
                <a:effectLst/>
                <a:latin typeface="Cambria" panose="02040503050406030204" pitchFamily="18" charset="0"/>
              </a:rPr>
              <a:t>lack assessment tools for attribute of </a:t>
            </a:r>
            <a:r>
              <a:rPr lang="en-US" b="1" i="0" dirty="0">
                <a:solidFill>
                  <a:srgbClr val="212121"/>
                </a:solidFill>
                <a:effectLst/>
                <a:latin typeface="Cambria" panose="02040503050406030204" pitchFamily="18" charset="0"/>
              </a:rPr>
              <a:t>knowledge about achieving and maintaining good mental health </a:t>
            </a:r>
            <a:r>
              <a:rPr lang="en-US" b="0" i="0" dirty="0">
                <a:solidFill>
                  <a:srgbClr val="212121"/>
                </a:solidFill>
                <a:effectLst/>
                <a:latin typeface="Cambria" panose="02040503050406030204" pitchFamily="18" charset="0"/>
              </a:rPr>
              <a:t>(</a:t>
            </a:r>
            <a:r>
              <a:rPr lang="en-US" b="0" i="0" dirty="0" err="1">
                <a:solidFill>
                  <a:srgbClr val="212121"/>
                </a:solidFill>
                <a:effectLst/>
                <a:latin typeface="Cambria" panose="02040503050406030204" pitchFamily="18" charset="0"/>
              </a:rPr>
              <a:t>Nobre</a:t>
            </a:r>
            <a:r>
              <a:rPr lang="en-US" b="0" i="0" dirty="0">
                <a:solidFill>
                  <a:srgbClr val="212121"/>
                </a:solidFill>
                <a:effectLst/>
                <a:latin typeface="Cambria" panose="02040503050406030204" pitchFamily="18" charset="0"/>
              </a:rPr>
              <a:t> et al, 2022):</a:t>
            </a:r>
          </a:p>
          <a:p>
            <a:pPr marL="0" indent="0">
              <a:buNone/>
            </a:pPr>
            <a:endParaRPr lang="en-US" b="0" i="0" dirty="0">
              <a:solidFill>
                <a:srgbClr val="212121"/>
              </a:solidFill>
              <a:effectLst/>
              <a:latin typeface="Cambria" panose="02040503050406030204" pitchFamily="18" charset="0"/>
            </a:endParaRPr>
          </a:p>
          <a:p>
            <a:r>
              <a:rPr lang="en-US" dirty="0">
                <a:solidFill>
                  <a:srgbClr val="212121"/>
                </a:solidFill>
                <a:latin typeface="Cambria" panose="02040503050406030204" pitchFamily="18" charset="0"/>
              </a:rPr>
              <a:t>Missing health professionals</a:t>
            </a:r>
          </a:p>
          <a:p>
            <a:r>
              <a:rPr lang="en-US" b="0" i="0" dirty="0">
                <a:solidFill>
                  <a:srgbClr val="212121"/>
                </a:solidFill>
                <a:effectLst/>
                <a:latin typeface="Cambria" panose="02040503050406030204" pitchFamily="18" charset="0"/>
              </a:rPr>
              <a:t>The main barrier noticed is the difficulty of coordination with different school stakeholders; the interruption of school curricula, and the lack of incentives for participants</a:t>
            </a:r>
            <a:endParaRPr lang="en-US" dirty="0">
              <a:solidFill>
                <a:srgbClr val="212121"/>
              </a:solidFill>
              <a:latin typeface="Cambria" panose="02040503050406030204" pitchFamily="18" charset="0"/>
            </a:endParaRPr>
          </a:p>
          <a:p>
            <a:endParaRPr lang="fi-FI" dirty="0"/>
          </a:p>
        </p:txBody>
      </p:sp>
      <p:pic>
        <p:nvPicPr>
          <p:cNvPr id="10" name="Picture Placeholder 9" descr="A picture containing doll&#10;&#10;Description automatically generated">
            <a:extLst>
              <a:ext uri="{FF2B5EF4-FFF2-40B4-BE49-F238E27FC236}">
                <a16:creationId xmlns:a16="http://schemas.microsoft.com/office/drawing/2014/main" id="{4A9CCBF1-88D3-ADF4-97B8-7F3DCC568EB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p:blipFill>
        <p:spPr/>
      </p:pic>
      <p:sp>
        <p:nvSpPr>
          <p:cNvPr id="7" name="Footer Placeholder 6">
            <a:extLst>
              <a:ext uri="{FF2B5EF4-FFF2-40B4-BE49-F238E27FC236}">
                <a16:creationId xmlns:a16="http://schemas.microsoft.com/office/drawing/2014/main" id="{9B4F0269-A5D1-3547-4DBE-E807F3E67F46}"/>
              </a:ext>
            </a:extLst>
          </p:cNvPr>
          <p:cNvSpPr>
            <a:spLocks noGrp="1"/>
          </p:cNvSpPr>
          <p:nvPr>
            <p:ph type="ftr" sz="quarter" idx="15"/>
          </p:nvPr>
        </p:nvSpPr>
        <p:spPr/>
        <p:txBody>
          <a:bodyPr/>
          <a:lstStyle/>
          <a:p>
            <a:endParaRPr lang="en-US"/>
          </a:p>
        </p:txBody>
      </p:sp>
      <p:sp>
        <p:nvSpPr>
          <p:cNvPr id="11" name="TextBox 10">
            <a:extLst>
              <a:ext uri="{FF2B5EF4-FFF2-40B4-BE49-F238E27FC236}">
                <a16:creationId xmlns:a16="http://schemas.microsoft.com/office/drawing/2014/main" id="{4060E5C2-43B6-E71E-7D8E-8D6494F03EAE}"/>
              </a:ext>
            </a:extLst>
          </p:cNvPr>
          <p:cNvSpPr txBox="1"/>
          <p:nvPr/>
        </p:nvSpPr>
        <p:spPr>
          <a:xfrm>
            <a:off x="7402178" y="5373217"/>
            <a:ext cx="4353928" cy="230832"/>
          </a:xfrm>
          <a:prstGeom prst="rect">
            <a:avLst/>
          </a:prstGeom>
          <a:noFill/>
        </p:spPr>
        <p:txBody>
          <a:bodyPr wrap="square" rtlCol="0">
            <a:spAutoFit/>
          </a:bodyPr>
          <a:lstStyle/>
          <a:p>
            <a:r>
              <a:rPr lang="fi-FI" sz="900">
                <a:hlinkClick r:id="rId3" tooltip="https://www.pngall.com/friends-png/download/23349"/>
              </a:rPr>
              <a:t>This Photo</a:t>
            </a:r>
            <a:r>
              <a:rPr lang="fi-FI" sz="900"/>
              <a:t> by Unknown Author is licensed under </a:t>
            </a:r>
            <a:r>
              <a:rPr lang="fi-FI" sz="900">
                <a:hlinkClick r:id="rId4" tooltip="https://creativecommons.org/licenses/by-nc/3.0/"/>
              </a:rPr>
              <a:t>CC BY-NC</a:t>
            </a:r>
            <a:endParaRPr lang="fi-FI" sz="900"/>
          </a:p>
        </p:txBody>
      </p:sp>
    </p:spTree>
    <p:extLst>
      <p:ext uri="{BB962C8B-B14F-4D97-AF65-F5344CB8AC3E}">
        <p14:creationId xmlns:p14="http://schemas.microsoft.com/office/powerpoint/2010/main" val="1699614292"/>
      </p:ext>
    </p:extLst>
  </p:cSld>
  <p:clrMapOvr>
    <a:masterClrMapping/>
  </p:clrMapOvr>
  <p:transition spd="med">
    <p:fade/>
  </p:transition>
</p:sld>
</file>

<file path=ppt/theme/theme1.xml><?xml version="1.0" encoding="utf-8"?>
<a:theme xmlns:a="http://schemas.openxmlformats.org/drawingml/2006/main" name="Turun AMK 2020">
  <a:themeElements>
    <a:clrScheme name="Turun AMK väripaletti 2020">
      <a:dk1>
        <a:srgbClr val="000000"/>
      </a:dk1>
      <a:lt1>
        <a:sysClr val="window" lastClr="FFFFFF"/>
      </a:lt1>
      <a:dk2>
        <a:srgbClr val="044664"/>
      </a:dk2>
      <a:lt2>
        <a:srgbClr val="FFD200"/>
      </a:lt2>
      <a:accent1>
        <a:srgbClr val="00615A"/>
      </a:accent1>
      <a:accent2>
        <a:srgbClr val="930E5E"/>
      </a:accent2>
      <a:accent3>
        <a:srgbClr val="D74319"/>
      </a:accent3>
      <a:accent4>
        <a:srgbClr val="363534"/>
      </a:accent4>
      <a:accent5>
        <a:srgbClr val="FEBB9E"/>
      </a:accent5>
      <a:accent6>
        <a:srgbClr val="ABE4D4"/>
      </a:accent6>
      <a:hlink>
        <a:srgbClr val="00615A"/>
      </a:hlink>
      <a:folHlink>
        <a:srgbClr val="ABE4D4"/>
      </a:folHlink>
    </a:clrScheme>
    <a:fontScheme name="Custom 1">
      <a:majorFont>
        <a:latin typeface="PT Sans"/>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81D9C23-53D3-48AC-83D4-EE7235214DB8}" vid="{85CB31E5-6551-40F6-9118-F59C10E3E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2EFBF07EC9DC08439A566D9E550F02EF" ma:contentTypeVersion="47" ma:contentTypeDescription="Luo uusi asiakirja." ma:contentTypeScope="" ma:versionID="2daad363693b21153ec27b0458cd83c8">
  <xsd:schema xmlns:xsd="http://www.w3.org/2001/XMLSchema" xmlns:xs="http://www.w3.org/2001/XMLSchema" xmlns:p="http://schemas.microsoft.com/office/2006/metadata/properties" xmlns:ns1="http://schemas.microsoft.com/sharepoint/v3" xmlns:ns2="e4cfac56-3fb5-4b80-91c2-f1f1e2438db6" xmlns:ns3="29d38182-2ba3-434b-9466-3aece3d3aa2e" xmlns:ns4="c35bce56-abef-49a1-8184-e0c50acc49be" targetNamespace="http://schemas.microsoft.com/office/2006/metadata/properties" ma:root="true" ma:fieldsID="1489932746552ae237f87206a166cd65" ns1:_="" ns2:_="" ns3:_="" ns4:_="">
    <xsd:import namespace="http://schemas.microsoft.com/sharepoint/v3"/>
    <xsd:import namespace="e4cfac56-3fb5-4b80-91c2-f1f1e2438db6"/>
    <xsd:import namespace="29d38182-2ba3-434b-9466-3aece3d3aa2e"/>
    <xsd:import namespace="c35bce56-abef-49a1-8184-e0c50acc49be"/>
    <xsd:element name="properties">
      <xsd:complexType>
        <xsd:sequence>
          <xsd:element name="documentManagement">
            <xsd:complexType>
              <xsd:all>
                <xsd:element ref="ns2:Otsikko"/>
                <xsd:element ref="ns3:IntraResponsibleFI"/>
                <xsd:element ref="ns2:Sis_x00e4_lt_x00f6_tyyppi0"/>
                <xsd:element ref="ns2:Content_x0020_type0" minOccurs="0"/>
                <xsd:element ref="ns2:Sis_x00e4_lt_x00f6_tyyppi"/>
                <xsd:element ref="ns2:Content_x0020_type" minOccurs="0"/>
                <xsd:element ref="ns2:Ohjeteksti" minOccurs="0"/>
                <xsd:element ref="ns1:_ExtendedDescription" minOccurs="0"/>
                <xsd:element ref="ns3:IntraUpdateFI"/>
                <xsd:element ref="ns2:MediaServiceMetadata" minOccurs="0"/>
                <xsd:element ref="ns2:MediaServiceFastMetadata" minOccurs="0"/>
                <xsd:element ref="ns3:caf97a467bb94522bf6c109cc6ea1b2f" minOccurs="0"/>
                <xsd:element ref="ns3:TaxCatchAll" minOccurs="0"/>
                <xsd:element ref="ns2:MediaServiceAutoKeyPoints" minOccurs="0"/>
                <xsd:element ref="ns4:TaxKeywordTaxHTField" minOccurs="0"/>
                <xsd:element ref="ns2:MediaServiceKeyPoints" minOccurs="0"/>
                <xsd:element ref="ns3:g286a245e1454f9398cc9f307b51de66" minOccurs="0"/>
                <xsd:element ref="ns2:Kieliversiot" minOccurs="0"/>
                <xsd:element ref="ns2:Language_x0020_versions_x0020__x0028_en_x0029_"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11" nillable="true" ma:displayName="Instructions (en)" ma:description="Instructions e.g.  conserning use of the material" ma:format="Dropdown" ma:internalName="_Extended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cfac56-3fb5-4b80-91c2-f1f1e2438db6" elementFormDefault="qualified">
    <xsd:import namespace="http://schemas.microsoft.com/office/2006/documentManagement/types"/>
    <xsd:import namespace="http://schemas.microsoft.com/office/infopath/2007/PartnerControls"/>
    <xsd:element name="Otsikko" ma:index="1" ma:displayName="Otsikko" ma:description="Tiedoston nimi, joka näytetään hakutuloslistauksissa" ma:internalName="Otsikko">
      <xsd:simpleType>
        <xsd:restriction base="dms:Text">
          <xsd:maxLength value="255"/>
        </xsd:restriction>
      </xsd:simpleType>
    </xsd:element>
    <xsd:element name="Sis_x00e4_lt_x00f6_tyyppi0" ma:index="6" ma:displayName="Sisältötyyppi" ma:default="Logot ja graafiset elementit" ma:description="Valitse listasta" ma:format="Dropdown" ma:internalName="Sis_x00e4_lt_x00f6_tyyppi0">
      <xsd:simpleType>
        <xsd:restriction base="dms:Choice">
          <xsd:enumeration value="Logot ja graafiset elementit"/>
          <xsd:enumeration value="Esittelymateriaalit"/>
          <xsd:enumeration value="Dokumentti- ja asiakirjapohjat"/>
          <xsd:enumeration value="Kuvat, videot ja animaatiot"/>
          <xsd:enumeration value="Julkaisut ja infografiikka"/>
          <xsd:enumeration value="Tapahtuma- ja toimitilamateriaalit"/>
          <xsd:enumeration value="Bannerit, ilmoitukset ja mainokset"/>
          <xsd:enumeration value="Verkkokokoukset, webinaarit ja virtuaalimessut"/>
        </xsd:restriction>
      </xsd:simpleType>
    </xsd:element>
    <xsd:element name="Content_x0020_type0" ma:index="7" nillable="true" ma:displayName="Content type (en)" ma:description="Choose from the list" ma:format="Dropdown" ma:internalName="Content_x0020_type0">
      <xsd:simpleType>
        <xsd:restriction base="dms:Choice">
          <xsd:enumeration value="Logos and graphic elements"/>
          <xsd:enumeration value="Presentation materials"/>
          <xsd:enumeration value="Document templates"/>
          <xsd:enumeration value="Images, videos, animations"/>
          <xsd:enumeration value="Publications and infographics"/>
          <xsd:enumeration value="Event- and campus materials"/>
          <xsd:enumeration value="Banners and ads"/>
          <xsd:enumeration value="Online meetings, webinars and virtual fairs"/>
        </xsd:restriction>
      </xsd:simpleType>
    </xsd:element>
    <xsd:element name="Sis_x00e4_lt_x00f6_tyyppi" ma:index="8" ma:displayName="Sisältötyypin tarkenne" ma:description="Valitse listasta" ma:format="Dropdown" ma:internalName="Sis_x00e4_lt_x00f6_tyyppi">
      <xsd:simpleType>
        <xsd:restriction base="dms:Choice">
          <xsd:enumeration value="Turun AMK:n logo"/>
          <xsd:enumeration value="Muut logot"/>
          <xsd:enumeration value="Graafiset elementit"/>
          <xsd:enumeration value="Turun AMK:n Yleisesittelyt (PowerPoint)"/>
          <xsd:enumeration value="Esitteet ja flyerit"/>
          <xsd:enumeration value="Muut esittelymateriaalit"/>
          <xsd:enumeration value="Kuvat"/>
          <xsd:enumeration value="Videot ja animaatiot"/>
          <xsd:enumeration value="Käyttöoikeussopimukset"/>
          <xsd:enumeration value="Esitepohjat"/>
          <xsd:enumeration value="Julisteet, posterit ja roll-upit"/>
          <xsd:enumeration value="Opaste- ja info-TV-pohjat"/>
          <xsd:enumeration value="Nimikylttipohjat"/>
          <xsd:enumeration value="Muut tapahtuma- ja kampusmateriaalit"/>
          <xsd:enumeration value="Lehti-ilmoituspohjat"/>
          <xsd:enumeration value="Sähköpostibannerit"/>
          <xsd:enumeration value="Teams- ja Zoom-taustakuvat"/>
          <xsd:enumeration value="Ei valintaa"/>
        </xsd:restriction>
      </xsd:simpleType>
    </xsd:element>
    <xsd:element name="Content_x0020_type" ma:index="9" nillable="true" ma:displayName="Content type specifier (en)" ma:default="Turku UAS’ logo" ma:description="Choose from the list" ma:format="Dropdown" ma:internalName="Content_x0020_type">
      <xsd:simpleType>
        <xsd:restriction base="dms:Choice">
          <xsd:enumeration value="Turku UAS’ logo"/>
          <xsd:enumeration value="Other logos"/>
          <xsd:enumeration value="Graphic elements"/>
          <xsd:enumeration value="Turku UAS´ presentations (PowerPoint)"/>
          <xsd:enumeration value="Brochures and flyers"/>
          <xsd:enumeration value="Other presentation materials"/>
          <xsd:enumeration value="Images"/>
          <xsd:enumeration value="Videos and animations"/>
          <xsd:enumeration value="Agreements on the right to use"/>
          <xsd:enumeration value="Brochure templates"/>
          <xsd:enumeration value="Posters and roll-ups"/>
          <xsd:enumeration value="Guide sign and info-TV templates"/>
          <xsd:enumeration value="Name card templates"/>
          <xsd:enumeration value="Other event and campus materials"/>
          <xsd:enumeration value="Print ad templates"/>
          <xsd:enumeration value="Email banners"/>
          <xsd:enumeration value="Teams and Zoom background images"/>
          <xsd:enumeration value="No choice"/>
        </xsd:restriction>
      </xsd:simpleType>
    </xsd:element>
    <xsd:element name="Ohjeteksti" ma:index="10" nillable="true" ma:displayName="Ohjeteksti" ma:description="Lisää tähän esim. materiaalin käyttöön liittyvä ohjeistus tms." ma:internalName="Ohjeteksti">
      <xsd:simpleType>
        <xsd:restriction base="dms:Note">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Kieliversiot" ma:index="28" nillable="true" ma:displayName="Kieliversiot" ma:default="Fi" ma:description="Dokumentin kieliversiot. Valitse listasta" ma:internalName="Kieliversiot" ma:requiredMultiChoice="true">
      <xsd:complexType>
        <xsd:complexContent>
          <xsd:extension base="dms:MultiChoice">
            <xsd:sequence>
              <xsd:element name="Value" maxOccurs="unbounded" minOccurs="0" nillable="true">
                <xsd:simpleType>
                  <xsd:restriction base="dms:Choice">
                    <xsd:enumeration value="Fi"/>
                    <xsd:enumeration value="En"/>
                  </xsd:restriction>
                </xsd:simpleType>
              </xsd:element>
            </xsd:sequence>
          </xsd:extension>
        </xsd:complexContent>
      </xsd:complexType>
    </xsd:element>
    <xsd:element name="Language_x0020_versions_x0020__x0028_en_x0029_" ma:index="29" nillable="true" ma:displayName="Language versions (en)" ma:default="Fi" ma:description="Choose from the list" ma:internalName="Language_x0020_versions_x0020__x0028_en_x0029_">
      <xsd:complexType>
        <xsd:complexContent>
          <xsd:extension base="dms:MultiChoice">
            <xsd:sequence>
              <xsd:element name="Value" maxOccurs="unbounded" minOccurs="0" nillable="true">
                <xsd:simpleType>
                  <xsd:restriction base="dms:Choice">
                    <xsd:enumeration value="Fi"/>
                    <xsd:enumeration value="En"/>
                  </xsd:restriction>
                </xsd:simpleType>
              </xsd:element>
            </xsd:sequence>
          </xsd:extension>
        </xsd:complexContent>
      </xsd:complex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d38182-2ba3-434b-9466-3aece3d3aa2e" elementFormDefault="qualified">
    <xsd:import namespace="http://schemas.microsoft.com/office/2006/documentManagement/types"/>
    <xsd:import namespace="http://schemas.microsoft.com/office/infopath/2007/PartnerControls"/>
    <xsd:element name="IntraResponsibleFI" ma:index="3" ma:displayName="Vastuuhenkilöt" ma:description="Sisällön päivittämisestä vastaavat henkilöt" ma:list="UserInfo" ma:SharePointGroup="0" ma:internalName="IntraResponsibleFI"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IntraUpdateFI" ma:index="12" ma:displayName="Päivitystarve" ma:description="Määritä tähän pvm, jolloin dokumentti on  tarkistettava (max.364 vrk eteenpäin)" ma:format="DateOnly" ma:internalName="IntraUpdateFI">
      <xsd:simpleType>
        <xsd:restriction base="dms:DateTime"/>
      </xsd:simpleType>
    </xsd:element>
    <xsd:element name="caf97a467bb94522bf6c109cc6ea1b2f" ma:index="16" ma:taxonomy="true" ma:internalName="caf97a467bb94522bf6c109cc6ea1b2f" ma:taxonomyFieldName="IntraUnitFI" ma:displayName="Yksikkö" ma:default="" ma:fieldId="{caf97a46-7bb9-4522-bf6c-109cc6ea1b2f}" ma:taxonomyMulti="true" ma:sspId="b22d91eb-fd3c-4dd4-8d0c-bb647468a1ab" ma:termSetId="333848cd-ba24-4e48-8ebd-d7775776d8f7" ma:anchorId="00000000-0000-0000-0000-000000000000" ma:open="false" ma:isKeyword="false">
      <xsd:complexType>
        <xsd:sequence>
          <xsd:element ref="pc:Terms" minOccurs="0" maxOccurs="1"/>
        </xsd:sequence>
      </xsd:complexType>
    </xsd:element>
    <xsd:element name="TaxCatchAll" ma:index="17" nillable="true" ma:displayName="Taxonomy Catch All Column" ma:hidden="true" ma:list="{a9f00df0-5a93-4eb7-8de0-3ac7257ba4b8}" ma:internalName="TaxCatchAll" ma:showField="CatchAllData" ma:web="c35bce56-abef-49a1-8184-e0c50acc49be">
      <xsd:complexType>
        <xsd:complexContent>
          <xsd:extension base="dms:MultiChoiceLookup">
            <xsd:sequence>
              <xsd:element name="Value" type="dms:Lookup" maxOccurs="unbounded" minOccurs="0" nillable="true"/>
            </xsd:sequence>
          </xsd:extension>
        </xsd:complexContent>
      </xsd:complexType>
    </xsd:element>
    <xsd:element name="g286a245e1454f9398cc9f307b51de66" ma:index="25" ma:taxonomy="true" ma:internalName="g286a245e1454f9398cc9f307b51de66" ma:taxonomyFieldName="Unit" ma:displayName="Unit (en)" ma:default="" ma:fieldId="{0286a245-e145-4f93-98cc-9f307b51de66}" ma:taxonomyMulti="true" ma:sspId="b22d91eb-fd3c-4dd4-8d0c-bb647468a1ab" ma:termSetId="f3fa73e0-4383-496d-b948-ec73dadb062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5bce56-abef-49a1-8184-e0c50acc49be" elementFormDefault="qualified">
    <xsd:import namespace="http://schemas.microsoft.com/office/2006/documentManagement/types"/>
    <xsd:import namespace="http://schemas.microsoft.com/office/infopath/2007/PartnerControls"/>
    <xsd:element name="TaxKeywordTaxHTField" ma:index="19" nillable="true" ma:taxonomy="true" ma:internalName="TaxKeywordTaxHTField" ma:taxonomyFieldName="TaxKeyword" ma:displayName="Yrityksen avainsanat" ma:readOnly="false" ma:fieldId="{23f27201-bee3-471e-b2e7-b64fd8b7ca38}" ma:taxonomyMulti="true" ma:sspId="b22d91eb-fd3c-4dd4-8d0c-bb647468a1ab" ma:termSetId="00000000-0000-0000-0000-000000000000" ma:anchorId="00000000-0000-0000-0000-000000000000" ma:open="true" ma:isKeyword="true">
      <xsd:complexType>
        <xsd:sequence>
          <xsd:element ref="pc:Terms" minOccurs="0" maxOccurs="1"/>
        </xsd:sequence>
      </xsd:complexType>
    </xsd:element>
    <xsd:element name="SharedWithUsers" ma:index="3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Sisältölaji"/>
        <xsd:element ref="dc:title" minOccurs="0" maxOccurs="1" ma:index="2" ma:displayName="Title (e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9d38182-2ba3-434b-9466-3aece3d3aa2e">
      <Value>49</Value>
      <Value>60</Value>
      <Value>59</Value>
      <Value>58</Value>
      <Value>9</Value>
      <Value>2</Value>
      <Value>1</Value>
      <Value>43</Value>
    </TaxCatchAll>
    <Kieliversiot xmlns="e4cfac56-3fb5-4b80-91c2-f1f1e2438db6">
      <Value>FI</Value>
      <Value>EN</Value>
    </Kieliversiot>
    <Otsikko xmlns="e4cfac56-3fb5-4b80-91c2-f1f1e2438db6">Turun AMK:n yleisesittely, laaja, EN</Otsikko>
    <Content_x0020_type xmlns="e4cfac56-3fb5-4b80-91c2-f1f1e2438db6">Turku UAS´ presentations (PowerPoint)</Content_x0020_type>
    <g286a245e1454f9398cc9f307b51de66 xmlns="29d38182-2ba3-434b-9466-3aece3d3aa2e">
      <Terms xmlns="http://schemas.microsoft.com/office/infopath/2007/PartnerControls">
        <TermInfo xmlns="http://schemas.microsoft.com/office/infopath/2007/PartnerControls">
          <TermName xmlns="http://schemas.microsoft.com/office/infopath/2007/PartnerControls">Communications Service</TermName>
          <TermId xmlns="http://schemas.microsoft.com/office/infopath/2007/PartnerControls">b63601c2-330b-45c5-9565-4e59bb21fd9f</TermId>
        </TermInfo>
      </Terms>
    </g286a245e1454f9398cc9f307b51de66>
    <IntraResponsibleFI xmlns="29d38182-2ba3-434b-9466-3aece3d3aa2e">
      <UserInfo>
        <DisplayName>i:0#.f|membership|jenni.iivonen@turkuamk.fi</DisplayName>
        <AccountId>3403</AccountId>
        <AccountType/>
      </UserInfo>
    </IntraResponsibleFI>
    <Sis_x00e4_lt_x00f6_tyyppi xmlns="e4cfac56-3fb5-4b80-91c2-f1f1e2438db6">Turun AMK:n Yleisesittelyt (PowerPoint)</Sis_x00e4_lt_x00f6_tyyppi>
    <Language_x0020_versions_x0020__x0028_en_x0029_ xmlns="e4cfac56-3fb5-4b80-91c2-f1f1e2438db6">
      <Value>Fi</Value>
      <Value>En</Value>
    </Language_x0020_versions_x0020__x0028_en_x0029_>
    <Content_x0020_type0 xmlns="e4cfac56-3fb5-4b80-91c2-f1f1e2438db6">Presentation materials</Content_x0020_type0>
    <_ExtendedDescription xmlns="http://schemas.microsoft.com/sharepoint/v3">General presentation includes general slides of Turku UAS' operations that you can include in your own presentation. Sve the file on your own computer first, and edit then to suit your needs.</_ExtendedDescription>
    <IntraUpdateFI xmlns="29d38182-2ba3-434b-9466-3aece3d3aa2e">2022-08-23T21:00:00+00:00</IntraUpdateFI>
    <TaxKeywordTaxHTField xmlns="c35bce56-abef-49a1-8184-e0c50acc49be">
      <Terms xmlns="http://schemas.microsoft.com/office/infopath/2007/PartnerControls"/>
    </TaxKeywordTaxHTField>
    <caf97a467bb94522bf6c109cc6ea1b2f xmlns="29d38182-2ba3-434b-9466-3aece3d3aa2e">
      <Terms xmlns="http://schemas.microsoft.com/office/infopath/2007/PartnerControls">
        <TermInfo xmlns="http://schemas.microsoft.com/office/infopath/2007/PartnerControls">
          <TermName xmlns="http://schemas.microsoft.com/office/infopath/2007/PartnerControls">Viestintäpalvelut</TermName>
          <TermId xmlns="http://schemas.microsoft.com/office/infopath/2007/PartnerControls">04991d7a-5913-4632-96c1-6488e849caed</TermId>
        </TermInfo>
      </Terms>
    </caf97a467bb94522bf6c109cc6ea1b2f>
    <Sis_x00e4_lt_x00f6_tyyppi0 xmlns="e4cfac56-3fb5-4b80-91c2-f1f1e2438db6">Esittelymateriaalit</Sis_x00e4_lt_x00f6_tyyppi0>
    <Ohjeteksti xmlns="e4cfac56-3fb5-4b80-91c2-f1f1e2438db6">Yleisesittelyt sisältävät valmiita esitysdioja, joita voit hyödyntää oman esityksesi osana ja siten muokata esityksen kullekin yleisölle ja tilanteeseen sopivaksi. Tallenna tiedosto ensin omalle koneellesi.</Ohjeteksti>
  </documentManagement>
</p:properties>
</file>

<file path=customXml/itemProps1.xml><?xml version="1.0" encoding="utf-8"?>
<ds:datastoreItem xmlns:ds="http://schemas.openxmlformats.org/officeDocument/2006/customXml" ds:itemID="{28E298E5-E325-4AB2-9A0F-AF2344D2A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4cfac56-3fb5-4b80-91c2-f1f1e2438db6"/>
    <ds:schemaRef ds:uri="29d38182-2ba3-434b-9466-3aece3d3aa2e"/>
    <ds:schemaRef ds:uri="c35bce56-abef-49a1-8184-e0c50acc49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23F937-FA97-4C07-A197-5D899E12D30C}">
  <ds:schemaRefs>
    <ds:schemaRef ds:uri="http://schemas.microsoft.com/sharepoint/v3/contenttype/forms"/>
  </ds:schemaRefs>
</ds:datastoreItem>
</file>

<file path=customXml/itemProps3.xml><?xml version="1.0" encoding="utf-8"?>
<ds:datastoreItem xmlns:ds="http://schemas.openxmlformats.org/officeDocument/2006/customXml" ds:itemID="{25649DA0-B5F2-4E06-ADA1-403EF722A1B1}">
  <ds:schemaRefs>
    <ds:schemaRef ds:uri="http://www.w3.org/XML/1998/namespace"/>
    <ds:schemaRef ds:uri="http://purl.org/dc/terms/"/>
    <ds:schemaRef ds:uri="http://schemas.microsoft.com/office/2006/documentManagement/types"/>
    <ds:schemaRef ds:uri="23a2fba3-87fb-42d1-bad1-f4f6bc2053a4"/>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29d38182-2ba3-434b-9466-3aece3d3aa2e"/>
    <ds:schemaRef ds:uri="e4cfac56-3fb5-4b80-91c2-f1f1e2438db6"/>
    <ds:schemaRef ds:uri="http://schemas.microsoft.com/sharepoint/v3"/>
    <ds:schemaRef ds:uri="c35bce56-abef-49a1-8184-e0c50acc49be"/>
  </ds:schemaRefs>
</ds:datastoreItem>
</file>

<file path=docProps/app.xml><?xml version="1.0" encoding="utf-8"?>
<Properties xmlns="http://schemas.openxmlformats.org/officeDocument/2006/extended-properties" xmlns:vt="http://schemas.openxmlformats.org/officeDocument/2006/docPropsVTypes">
  <TotalTime>38177</TotalTime>
  <Words>1708</Words>
  <Application>Microsoft Office PowerPoint</Application>
  <PresentationFormat>Widescreen</PresentationFormat>
  <Paragraphs>112</Paragraphs>
  <Slides>14</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-apple-system</vt:lpstr>
      <vt:lpstr>Arial</vt:lpstr>
      <vt:lpstr>BlinkMacSystemFont</vt:lpstr>
      <vt:lpstr>Calibri</vt:lpstr>
      <vt:lpstr>Cambria</vt:lpstr>
      <vt:lpstr>Courier New</vt:lpstr>
      <vt:lpstr>Georgia</vt:lpstr>
      <vt:lpstr>MuseoSans</vt:lpstr>
      <vt:lpstr>NexusSerif</vt:lpstr>
      <vt:lpstr>PT Sans</vt:lpstr>
      <vt:lpstr>Roboto</vt:lpstr>
      <vt:lpstr>Times New Roman</vt:lpstr>
      <vt:lpstr>Wingdings</vt:lpstr>
      <vt:lpstr>Turun AMK 2020</vt:lpstr>
      <vt:lpstr>Promoting mental health literacy among pupils</vt:lpstr>
      <vt:lpstr>Backround</vt:lpstr>
      <vt:lpstr>Introduction</vt:lpstr>
      <vt:lpstr>Health Literacy (HL) -  strong predictor of prosperity</vt:lpstr>
      <vt:lpstr>MHL has transformed over the years as a concept</vt:lpstr>
      <vt:lpstr>HOW to promote MHL among pupils</vt:lpstr>
      <vt:lpstr>  </vt:lpstr>
      <vt:lpstr>PowerPoint Presentation</vt:lpstr>
      <vt:lpstr>Obstacles and barriers noted</vt:lpstr>
      <vt:lpstr>Good mental health infrastructure in smart society </vt:lpstr>
      <vt:lpstr>Conclusion</vt:lpstr>
      <vt:lpstr>REFERENCE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Turku UAS' Powerpoint slides</dc:title>
  <dc:creator>"Turun AMK Viestintä" &lt;Viestinta@turkuamk.fi&gt;</dc:creator>
  <cp:lastModifiedBy>Korhonen Joonas</cp:lastModifiedBy>
  <cp:revision>737</cp:revision>
  <cp:lastPrinted>2020-08-18T07:54:28Z</cp:lastPrinted>
  <dcterms:created xsi:type="dcterms:W3CDTF">2020-01-30T15:08:04Z</dcterms:created>
  <dcterms:modified xsi:type="dcterms:W3CDTF">2023-03-09T09:25:04Z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ulosalue:">
    <vt:lpwstr>22;#YPA|426bd57c-5e12-418d-a284-022d9c63b1d0</vt:lpwstr>
  </property>
  <property fmtid="{D5CDD505-2E9C-101B-9397-08002B2CF9AE}" pid="3" name="Asiakirjatyyppi:">
    <vt:lpwstr>91;#Mallipohja|04279f8a-713a-4ece-a7d7-d828c0c3a5eb</vt:lpwstr>
  </property>
  <property fmtid="{D5CDD505-2E9C-101B-9397-08002B2CF9AE}" pid="4" name="Kohderyhmä">
    <vt:lpwstr>33;#Henkilöstö|a5198709-2a4f-459f-8ab3-a892f9485af3;#35;#Opiskelija|8bb147f9-a037-4673-8904-4bb38b909180</vt:lpwstr>
  </property>
  <property fmtid="{D5CDD505-2E9C-101B-9397-08002B2CF9AE}" pid="5" name="Yksikkö:">
    <vt:lpwstr>28;#Viestintä ja markkinointi|dd0160c8-c6c3-4d86-ac6f-8eed340a963e</vt:lpwstr>
  </property>
  <property fmtid="{D5CDD505-2E9C-101B-9397-08002B2CF9AE}" pid="6" name="Tarkenne:">
    <vt:lpwstr>40;#Viestintä|f1892e41-cfe2-4b39-9234-310fd0060190</vt:lpwstr>
  </property>
  <property fmtid="{D5CDD505-2E9C-101B-9397-08002B2CF9AE}" pid="7" name="ContentTypeId">
    <vt:lpwstr>0x0101002EFBF07EC9DC08439A566D9E550F02EF</vt:lpwstr>
  </property>
  <property fmtid="{D5CDD505-2E9C-101B-9397-08002B2CF9AE}" pid="8" name="IntraUnitFI">
    <vt:lpwstr>1;#Viestintäpalvelut|04991d7a-5913-4632-96c1-6488e849caed</vt:lpwstr>
  </property>
  <property fmtid="{D5CDD505-2E9C-101B-9397-08002B2CF9AE}" pid="9" name="TaxKeyword">
    <vt:lpwstr/>
  </property>
  <property fmtid="{D5CDD505-2E9C-101B-9397-08002B2CF9AE}" pid="10" name="Unit">
    <vt:lpwstr>2;#Communications Service|b63601c2-330b-45c5-9565-4e59bb21fd9f</vt:lpwstr>
  </property>
</Properties>
</file>